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6" r:id="rId3"/>
    <p:sldId id="275" r:id="rId4"/>
    <p:sldId id="270" r:id="rId5"/>
    <p:sldId id="268" r:id="rId6"/>
    <p:sldId id="276" r:id="rId7"/>
    <p:sldId id="269" r:id="rId8"/>
    <p:sldId id="272" r:id="rId9"/>
    <p:sldId id="274" r:id="rId10"/>
    <p:sldId id="267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585B3-80D8-473F-9A95-589BC03AF1E0}" v="70" dt="2022-05-21T04:29:47.581"/>
    <p1510:client id="{05CEA568-BF5A-4D66-9B3E-D3416C424512}" v="447" dt="2022-06-06T13:16:38.989"/>
    <p1510:client id="{06F06628-FEC7-420D-BE7B-D5B83B83229B}" v="63" dt="2022-06-17T05:14:09.890"/>
    <p1510:client id="{0F774CCF-FB16-4E71-BE49-AF3C2CCC35BB}" v="7" dt="2022-05-14T08:21:59.299"/>
    <p1510:client id="{259F5C6E-8549-4470-BA92-BC77AFC1F982}" v="258" dt="2022-06-11T13:05:19.726"/>
    <p1510:client id="{52401430-8C74-4EBD-A72D-B2610422E0AC}" v="3" dt="2022-06-02T22:55:13.505"/>
    <p1510:client id="{5586724C-B115-4547-BC1A-0E121671A65D}" v="13" dt="2022-06-18T01:57:46.543"/>
    <p1510:client id="{5D8B5EF6-2694-425E-AC36-E9EFBAEAE422}" v="1025" dt="2022-06-06T12:40:29.519"/>
    <p1510:client id="{5F23BF02-372D-4C65-9162-4369DD075362}" v="258" dt="2022-05-15T00:46:57.570"/>
    <p1510:client id="{7200FD27-2D8D-4CD4-8424-713636778CA5}" v="672" dt="2022-06-18T01:56:57.494"/>
    <p1510:client id="{7AB5049D-FAC2-48D2-8CD1-289026A8F63C}" v="307" dt="2022-06-17T00:37:26.752"/>
    <p1510:client id="{9966C5E7-22CE-4DE6-9E74-903695C97CC0}" v="7" dt="2022-06-09T00:29:50.978"/>
    <p1510:client id="{A37BF626-2AEC-458F-BB92-EA20E0177211}" v="72" dt="2022-06-19T06:03:47.292"/>
    <p1510:client id="{A69043F2-7F70-49FE-9EF8-D322012AFB91}" v="13" dt="2022-05-23T04:43:26.969"/>
    <p1510:client id="{B0CC7553-544A-4786-862D-80DA86F8AC65}" v="5" dt="2022-06-14T05:09:45.559"/>
    <p1510:client id="{B3DEACDE-CBA7-477A-94CD-4EA56C47F65C}" v="535" dt="2022-05-01T15:48:42.363"/>
    <p1510:client id="{C69C1C05-69EC-49E0-A443-F1ED972A3EE1}" v="164" dt="2022-05-10T14:53:00.271"/>
    <p1510:client id="{C722CFA0-6DDE-4574-8AFF-8125BBE00DB3}" v="2" dt="2022-06-14T06:35:03.861"/>
    <p1510:client id="{C8FABC6C-883B-40EF-A056-4458F0A035D2}" v="354" dt="2022-05-25T13:56:11.968"/>
    <p1510:client id="{CFDD86C6-0D25-4736-A518-3660E91114E4}" v="164" dt="2022-06-02T14:26:20.388"/>
    <p1510:client id="{EB8E561F-BCB4-4C7D-8822-AC2179838AC5}" v="429" dt="2022-05-08T15:01:40.760"/>
    <p1510:client id="{F6FE3105-CC45-4F11-97AE-2AC0644BE918}" v="112" dt="2022-05-30T05:51:59.455"/>
    <p1510:client id="{FDFE9A97-D2D7-4EA9-99C2-14E9A0D5D6B1}" v="1977" dt="2022-06-14T14:33:01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6" d="100"/>
          <a:sy n="76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谷口 慶太" userId="1fd58cb8368156e3" providerId="Windows Live" clId="Web-{0F774CCF-FB16-4E71-BE49-AF3C2CCC35BB}"/>
    <pc:docChg chg="modSld">
      <pc:chgData name="谷口 慶太" userId="1fd58cb8368156e3" providerId="Windows Live" clId="Web-{0F774CCF-FB16-4E71-BE49-AF3C2CCC35BB}" dt="2022-05-14T08:21:59.299" v="6"/>
      <pc:docMkLst>
        <pc:docMk/>
      </pc:docMkLst>
      <pc:sldChg chg="addSp delSp modSp">
        <pc:chgData name="谷口 慶太" userId="1fd58cb8368156e3" providerId="Windows Live" clId="Web-{0F774CCF-FB16-4E71-BE49-AF3C2CCC35BB}" dt="2022-05-14T08:21:59.299" v="6"/>
        <pc:sldMkLst>
          <pc:docMk/>
          <pc:sldMk cId="613818721" sldId="266"/>
        </pc:sldMkLst>
        <pc:spChg chg="mod">
          <ac:chgData name="谷口 慶太" userId="1fd58cb8368156e3" providerId="Windows Live" clId="Web-{0F774CCF-FB16-4E71-BE49-AF3C2CCC35BB}" dt="2022-05-14T08:21:46.471" v="3" actId="1076"/>
          <ac:spMkLst>
            <pc:docMk/>
            <pc:sldMk cId="613818721" sldId="266"/>
            <ac:spMk id="3" creationId="{7D4E956F-E534-865B-33B7-B53AFFFE123A}"/>
          </ac:spMkLst>
        </pc:spChg>
        <pc:spChg chg="add del">
          <ac:chgData name="谷口 慶太" userId="1fd58cb8368156e3" providerId="Windows Live" clId="Web-{0F774CCF-FB16-4E71-BE49-AF3C2CCC35BB}" dt="2022-05-14T08:21:51.705" v="5"/>
          <ac:spMkLst>
            <pc:docMk/>
            <pc:sldMk cId="613818721" sldId="266"/>
            <ac:spMk id="5" creationId="{40986891-80DB-6189-5CB2-14BF1DF65E83}"/>
          </ac:spMkLst>
        </pc:spChg>
        <pc:picChg chg="ord">
          <ac:chgData name="谷口 慶太" userId="1fd58cb8368156e3" providerId="Windows Live" clId="Web-{0F774CCF-FB16-4E71-BE49-AF3C2CCC35BB}" dt="2022-05-14T08:21:59.299" v="6"/>
          <ac:picMkLst>
            <pc:docMk/>
            <pc:sldMk cId="613818721" sldId="266"/>
            <ac:picMk id="4" creationId="{8A5C8AE2-575D-DAC1-7D6F-51BC6EAA2529}"/>
          </ac:picMkLst>
        </pc:picChg>
      </pc:sldChg>
    </pc:docChg>
  </pc:docChgLst>
  <pc:docChgLst>
    <pc:chgData name="谷口 慶太" userId="1fd58cb8368156e3" providerId="Windows Live" clId="Web-{5D8B5EF6-2694-425E-AC36-E9EFBAEAE422}"/>
    <pc:docChg chg="addSld modSld sldOrd addMainMaster delMainMaster">
      <pc:chgData name="谷口 慶太" userId="1fd58cb8368156e3" providerId="Windows Live" clId="Web-{5D8B5EF6-2694-425E-AC36-E9EFBAEAE422}" dt="2022-06-06T12:40:29.519" v="608"/>
      <pc:docMkLst>
        <pc:docMk/>
      </pc:docMkLst>
      <pc:sldChg chg="delSp modSp mod modClrScheme delDesignElem chgLayout">
        <pc:chgData name="谷口 慶太" userId="1fd58cb8368156e3" providerId="Windows Live" clId="Web-{5D8B5EF6-2694-425E-AC36-E9EFBAEAE422}" dt="2022-06-06T12:40:29.519" v="608"/>
        <pc:sldMkLst>
          <pc:docMk/>
          <pc:sldMk cId="3333277641" sldId="265"/>
        </pc:sldMkLst>
        <pc:spChg chg="mod ord">
          <ac:chgData name="谷口 慶太" userId="1fd58cb8368156e3" providerId="Windows Live" clId="Web-{5D8B5EF6-2694-425E-AC36-E9EFBAEAE422}" dt="2022-06-06T12:40:29.519" v="608"/>
          <ac:spMkLst>
            <pc:docMk/>
            <pc:sldMk cId="3333277641" sldId="265"/>
            <ac:spMk id="2" creationId="{B9A5DEC3-2EA4-C9D2-125B-88DCD9C51420}"/>
          </ac:spMkLst>
        </pc:spChg>
        <pc:spChg chg="mod ord">
          <ac:chgData name="谷口 慶太" userId="1fd58cb8368156e3" providerId="Windows Live" clId="Web-{5D8B5EF6-2694-425E-AC36-E9EFBAEAE422}" dt="2022-06-06T12:40:29.519" v="608"/>
          <ac:spMkLst>
            <pc:docMk/>
            <pc:sldMk cId="3333277641" sldId="265"/>
            <ac:spMk id="3" creationId="{771A7EF4-DEE1-BB39-3866-57C22FBCC977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3333277641" sldId="265"/>
            <ac:spMk id="8" creationId="{1A3C89F8-0D2F-47FF-B903-151248265F47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3333277641" sldId="265"/>
            <ac:spMk id="10" creationId="{C5CB530E-515E-412C-9DF1-5F8FFBD6F383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3333277641" sldId="265"/>
            <ac:spMk id="12" creationId="{712D4376-A578-4FF1-94FC-245E7A6A489F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3333277641" sldId="265"/>
            <ac:spMk id="14" creationId="{AEA7509D-F04F-40CB-A0B3-EEF16499CC9F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3333277641" sldId="265"/>
            <ac:spMk id="18" creationId="{508BEF50-7B1E-49A4-BC19-5F4F1D755E64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3333277641" sldId="265"/>
            <ac:spMk id="20" creationId="{3FBAD350-5664-4811-A208-657FB882D350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3333277641" sldId="265"/>
            <ac:spMk id="22" creationId="{C39ADB8F-D187-49D7-BDCF-C1B6DC727068}"/>
          </ac:spMkLst>
        </pc:spChg>
        <pc:cxnChg chg="del">
          <ac:chgData name="谷口 慶太" userId="1fd58cb8368156e3" providerId="Windows Live" clId="Web-{5D8B5EF6-2694-425E-AC36-E9EFBAEAE422}" dt="2022-06-06T12:40:29.519" v="608"/>
          <ac:cxnSpMkLst>
            <pc:docMk/>
            <pc:sldMk cId="3333277641" sldId="265"/>
            <ac:cxnSpMk id="16" creationId="{56020367-4FD5-4596-8E10-C5F095CD8DBF}"/>
          </ac:cxnSpMkLst>
        </pc:cxnChg>
      </pc:sldChg>
      <pc:sldChg chg="delSp modSp mod modClrScheme delDesignElem chgLayout">
        <pc:chgData name="谷口 慶太" userId="1fd58cb8368156e3" providerId="Windows Live" clId="Web-{5D8B5EF6-2694-425E-AC36-E9EFBAEAE422}" dt="2022-06-06T12:40:29.519" v="608"/>
        <pc:sldMkLst>
          <pc:docMk/>
          <pc:sldMk cId="613818721" sldId="266"/>
        </pc:sldMkLst>
        <pc:spChg chg="mod ord">
          <ac:chgData name="谷口 慶太" userId="1fd58cb8368156e3" providerId="Windows Live" clId="Web-{5D8B5EF6-2694-425E-AC36-E9EFBAEAE422}" dt="2022-06-06T12:40:29.519" v="608"/>
          <ac:spMkLst>
            <pc:docMk/>
            <pc:sldMk cId="613818721" sldId="266"/>
            <ac:spMk id="2" creationId="{A8BDC7D1-C792-3571-F2D9-E2EB1F2AC212}"/>
          </ac:spMkLst>
        </pc:spChg>
        <pc:spChg chg="mod ord">
          <ac:chgData name="谷口 慶太" userId="1fd58cb8368156e3" providerId="Windows Live" clId="Web-{5D8B5EF6-2694-425E-AC36-E9EFBAEAE422}" dt="2022-06-06T12:40:29.519" v="608"/>
          <ac:spMkLst>
            <pc:docMk/>
            <pc:sldMk cId="613818721" sldId="266"/>
            <ac:spMk id="3" creationId="{7D4E956F-E534-865B-33B7-B53AFFFE123A}"/>
          </ac:spMkLst>
        </pc:spChg>
        <pc:spChg chg="del">
          <ac:chgData name="谷口 慶太" userId="1fd58cb8368156e3" providerId="Windows Live" clId="Web-{5D8B5EF6-2694-425E-AC36-E9EFBAEAE422}" dt="2022-06-06T12:05:17.001" v="5"/>
          <ac:spMkLst>
            <pc:docMk/>
            <pc:sldMk cId="613818721" sldId="266"/>
            <ac:spMk id="5" creationId="{E3EECE02-84A7-6A58-1A5B-E1130961A192}"/>
          </ac:spMkLst>
        </pc:spChg>
        <pc:spChg chg="del">
          <ac:chgData name="谷口 慶太" userId="1fd58cb8368156e3" providerId="Windows Live" clId="Web-{5D8B5EF6-2694-425E-AC36-E9EFBAEAE422}" dt="2022-06-06T12:05:29.985" v="7"/>
          <ac:spMkLst>
            <pc:docMk/>
            <pc:sldMk cId="613818721" sldId="266"/>
            <ac:spMk id="6" creationId="{E276B204-A7DD-5970-7043-5F4C23542B0F}"/>
          </ac:spMkLst>
        </pc:spChg>
        <pc:spChg chg="del">
          <ac:chgData name="谷口 慶太" userId="1fd58cb8368156e3" providerId="Windows Live" clId="Web-{5D8B5EF6-2694-425E-AC36-E9EFBAEAE422}" dt="2022-06-06T12:05:11.923" v="4"/>
          <ac:spMkLst>
            <pc:docMk/>
            <pc:sldMk cId="613818721" sldId="266"/>
            <ac:spMk id="7" creationId="{24F0E5B3-4BF7-B77B-9BA6-E03BE0B88617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613818721" sldId="266"/>
            <ac:spMk id="23" creationId="{BB7169B8-2507-43F4-A148-FA791CD9C678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613818721" sldId="266"/>
            <ac:spMk id="27" creationId="{6CB927A4-E432-4310-9CD5-E89FF5063179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613818721" sldId="266"/>
            <ac:spMk id="29" creationId="{E3020543-B24B-4EC4-8FFC-8DD88EEA91A8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613818721" sldId="266"/>
            <ac:spMk id="31" creationId="{1453BF6C-B012-48B7-B4E8-6D7AC7C27D02}"/>
          </ac:spMkLst>
        </pc:spChg>
        <pc:picChg chg="mod">
          <ac:chgData name="谷口 慶太" userId="1fd58cb8368156e3" providerId="Windows Live" clId="Web-{5D8B5EF6-2694-425E-AC36-E9EFBAEAE422}" dt="2022-06-06T12:40:04.457" v="607" actId="1076"/>
          <ac:picMkLst>
            <pc:docMk/>
            <pc:sldMk cId="613818721" sldId="266"/>
            <ac:picMk id="4" creationId="{8A5C8AE2-575D-DAC1-7D6F-51BC6EAA2529}"/>
          </ac:picMkLst>
        </pc:picChg>
        <pc:cxnChg chg="del">
          <ac:chgData name="谷口 慶太" userId="1fd58cb8368156e3" providerId="Windows Live" clId="Web-{5D8B5EF6-2694-425E-AC36-E9EFBAEAE422}" dt="2022-06-06T12:40:29.519" v="608"/>
          <ac:cxnSpMkLst>
            <pc:docMk/>
            <pc:sldMk cId="613818721" sldId="266"/>
            <ac:cxnSpMk id="25" creationId="{C49DA8F6-BCC1-4447-B54C-57856834B94B}"/>
          </ac:cxnSpMkLst>
        </pc:cxnChg>
      </pc:sldChg>
      <pc:sldChg chg="delSp modSp mod modClrScheme delDesignElem chgLayout">
        <pc:chgData name="谷口 慶太" userId="1fd58cb8368156e3" providerId="Windows Live" clId="Web-{5D8B5EF6-2694-425E-AC36-E9EFBAEAE422}" dt="2022-06-06T12:40:29.519" v="608"/>
        <pc:sldMkLst>
          <pc:docMk/>
          <pc:sldMk cId="4083011949" sldId="267"/>
        </pc:sldMkLst>
        <pc:spChg chg="mod ord">
          <ac:chgData name="谷口 慶太" userId="1fd58cb8368156e3" providerId="Windows Live" clId="Web-{5D8B5EF6-2694-425E-AC36-E9EFBAEAE422}" dt="2022-06-06T12:40:29.519" v="608"/>
          <ac:spMkLst>
            <pc:docMk/>
            <pc:sldMk cId="4083011949" sldId="267"/>
            <ac:spMk id="2" creationId="{CE699A38-94C0-33B6-DCD0-63D6714397E6}"/>
          </ac:spMkLst>
        </pc:spChg>
        <pc:spChg chg="mod ord">
          <ac:chgData name="谷口 慶太" userId="1fd58cb8368156e3" providerId="Windows Live" clId="Web-{5D8B5EF6-2694-425E-AC36-E9EFBAEAE422}" dt="2022-06-06T12:40:29.519" v="608"/>
          <ac:spMkLst>
            <pc:docMk/>
            <pc:sldMk cId="4083011949" sldId="267"/>
            <ac:spMk id="3" creationId="{0F5B58C6-195B-8BDE-3151-C49AB15B9E4B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4083011949" sldId="267"/>
            <ac:spMk id="8" creationId="{A2679492-7988-4050-9056-542444452411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4083011949" sldId="267"/>
            <ac:spMk id="10" creationId="{B091B163-7D61-4891-ABCF-5C13D9C418D0}"/>
          </ac:spMkLst>
        </pc:spChg>
        <pc:grpChg chg="del">
          <ac:chgData name="谷口 慶太" userId="1fd58cb8368156e3" providerId="Windows Live" clId="Web-{5D8B5EF6-2694-425E-AC36-E9EFBAEAE422}" dt="2022-06-06T12:40:29.519" v="608"/>
          <ac:grpSpMkLst>
            <pc:docMk/>
            <pc:sldMk cId="4083011949" sldId="267"/>
            <ac:grpSpMk id="12" creationId="{0474DF76-993E-44DE-AFB0-C416182ACECF}"/>
          </ac:grpSpMkLst>
        </pc:grpChg>
        <pc:cxnChg chg="del">
          <ac:chgData name="谷口 慶太" userId="1fd58cb8368156e3" providerId="Windows Live" clId="Web-{5D8B5EF6-2694-425E-AC36-E9EFBAEAE422}" dt="2022-06-06T12:40:29.519" v="608"/>
          <ac:cxnSpMkLst>
            <pc:docMk/>
            <pc:sldMk cId="4083011949" sldId="267"/>
            <ac:cxnSpMk id="17" creationId="{C49DA8F6-BCC1-4447-B54C-57856834B94B}"/>
          </ac:cxnSpMkLst>
        </pc:cxnChg>
      </pc:sldChg>
      <pc:sldChg chg="delSp modSp mod modClrScheme delDesignElem chgLayout">
        <pc:chgData name="谷口 慶太" userId="1fd58cb8368156e3" providerId="Windows Live" clId="Web-{5D8B5EF6-2694-425E-AC36-E9EFBAEAE422}" dt="2022-06-06T12:40:29.519" v="608"/>
        <pc:sldMkLst>
          <pc:docMk/>
          <pc:sldMk cId="3175033875" sldId="268"/>
        </pc:sldMkLst>
        <pc:spChg chg="mod ord">
          <ac:chgData name="谷口 慶太" userId="1fd58cb8368156e3" providerId="Windows Live" clId="Web-{5D8B5EF6-2694-425E-AC36-E9EFBAEAE422}" dt="2022-06-06T12:40:29.519" v="608"/>
          <ac:spMkLst>
            <pc:docMk/>
            <pc:sldMk cId="3175033875" sldId="268"/>
            <ac:spMk id="2" creationId="{ECBF114C-189F-E494-08BE-381046E96A8B}"/>
          </ac:spMkLst>
        </pc:spChg>
        <pc:spChg chg="mod ord">
          <ac:chgData name="谷口 慶太" userId="1fd58cb8368156e3" providerId="Windows Live" clId="Web-{5D8B5EF6-2694-425E-AC36-E9EFBAEAE422}" dt="2022-06-06T12:40:29.519" v="608"/>
          <ac:spMkLst>
            <pc:docMk/>
            <pc:sldMk cId="3175033875" sldId="268"/>
            <ac:spMk id="3" creationId="{707FCE5C-691D-79C2-12D4-7138DCE6FE0A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3175033875" sldId="268"/>
            <ac:spMk id="8" creationId="{8D1AA55E-40D5-461B-A5A8-4AE8AAB71B08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3175033875" sldId="268"/>
            <ac:spMk id="12" creationId="{6CB927A4-E432-4310-9CD5-E89FF5063179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3175033875" sldId="268"/>
            <ac:spMk id="14" creationId="{E3020543-B24B-4EC4-8FFC-8DD88EEA91A8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3175033875" sldId="268"/>
            <ac:spMk id="16" creationId="{1453BF6C-B012-48B7-B4E8-6D7AC7C27D02}"/>
          </ac:spMkLst>
        </pc:spChg>
        <pc:cxnChg chg="del">
          <ac:chgData name="谷口 慶太" userId="1fd58cb8368156e3" providerId="Windows Live" clId="Web-{5D8B5EF6-2694-425E-AC36-E9EFBAEAE422}" dt="2022-06-06T12:40:29.519" v="608"/>
          <ac:cxnSpMkLst>
            <pc:docMk/>
            <pc:sldMk cId="3175033875" sldId="268"/>
            <ac:cxnSpMk id="10" creationId="{C49DA8F6-BCC1-4447-B54C-57856834B94B}"/>
          </ac:cxnSpMkLst>
        </pc:cxnChg>
      </pc:sldChg>
      <pc:sldChg chg="delSp modSp mod modClrScheme delDesignElem chgLayout">
        <pc:chgData name="谷口 慶太" userId="1fd58cb8368156e3" providerId="Windows Live" clId="Web-{5D8B5EF6-2694-425E-AC36-E9EFBAEAE422}" dt="2022-06-06T12:40:29.519" v="608"/>
        <pc:sldMkLst>
          <pc:docMk/>
          <pc:sldMk cId="277499997" sldId="269"/>
        </pc:sldMkLst>
        <pc:spChg chg="mod ord">
          <ac:chgData name="谷口 慶太" userId="1fd58cb8368156e3" providerId="Windows Live" clId="Web-{5D8B5EF6-2694-425E-AC36-E9EFBAEAE422}" dt="2022-06-06T12:40:29.519" v="608"/>
          <ac:spMkLst>
            <pc:docMk/>
            <pc:sldMk cId="277499997" sldId="269"/>
            <ac:spMk id="3" creationId="{BD3630EA-3BA5-43D5-C6D7-A2EB5B438252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277499997" sldId="269"/>
            <ac:spMk id="8" creationId="{A2679492-7988-4050-9056-542444452411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277499997" sldId="269"/>
            <ac:spMk id="10" creationId="{B091B163-7D61-4891-ABCF-5C13D9C418D0}"/>
          </ac:spMkLst>
        </pc:spChg>
        <pc:grpChg chg="del">
          <ac:chgData name="谷口 慶太" userId="1fd58cb8368156e3" providerId="Windows Live" clId="Web-{5D8B5EF6-2694-425E-AC36-E9EFBAEAE422}" dt="2022-06-06T12:40:29.519" v="608"/>
          <ac:grpSpMkLst>
            <pc:docMk/>
            <pc:sldMk cId="277499997" sldId="269"/>
            <ac:grpSpMk id="12" creationId="{0474DF76-993E-44DE-AFB0-C416182ACECF}"/>
          </ac:grpSpMkLst>
        </pc:grpChg>
        <pc:cxnChg chg="del">
          <ac:chgData name="谷口 慶太" userId="1fd58cb8368156e3" providerId="Windows Live" clId="Web-{5D8B5EF6-2694-425E-AC36-E9EFBAEAE422}" dt="2022-06-06T12:40:29.519" v="608"/>
          <ac:cxnSpMkLst>
            <pc:docMk/>
            <pc:sldMk cId="277499997" sldId="269"/>
            <ac:cxnSpMk id="17" creationId="{C49DA8F6-BCC1-4447-B54C-57856834B94B}"/>
          </ac:cxnSpMkLst>
        </pc:cxnChg>
      </pc:sldChg>
      <pc:sldChg chg="delSp modSp mod modClrScheme delDesignElem chgLayout">
        <pc:chgData name="谷口 慶太" userId="1fd58cb8368156e3" providerId="Windows Live" clId="Web-{5D8B5EF6-2694-425E-AC36-E9EFBAEAE422}" dt="2022-06-06T12:40:29.519" v="608"/>
        <pc:sldMkLst>
          <pc:docMk/>
          <pc:sldMk cId="2638329763" sldId="270"/>
        </pc:sldMkLst>
        <pc:spChg chg="mod ord">
          <ac:chgData name="谷口 慶太" userId="1fd58cb8368156e3" providerId="Windows Live" clId="Web-{5D8B5EF6-2694-425E-AC36-E9EFBAEAE422}" dt="2022-06-06T12:40:29.519" v="608"/>
          <ac:spMkLst>
            <pc:docMk/>
            <pc:sldMk cId="2638329763" sldId="270"/>
            <ac:spMk id="3" creationId="{44EA5A79-6480-BCE0-0973-1964F25ACBF2}"/>
          </ac:spMkLst>
        </pc:spChg>
        <pc:spChg chg="mod">
          <ac:chgData name="谷口 慶太" userId="1fd58cb8368156e3" providerId="Windows Live" clId="Web-{5D8B5EF6-2694-425E-AC36-E9EFBAEAE422}" dt="2022-06-06T12:37:27.631" v="604" actId="20577"/>
          <ac:spMkLst>
            <pc:docMk/>
            <pc:sldMk cId="2638329763" sldId="270"/>
            <ac:spMk id="7" creationId="{CBDAFAA3-234A-BD09-BDB6-CE378A264298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2638329763" sldId="270"/>
            <ac:spMk id="8" creationId="{A2679492-7988-4050-9056-542444452411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2638329763" sldId="270"/>
            <ac:spMk id="10" creationId="{B091B163-7D61-4891-ABCF-5C13D9C418D0}"/>
          </ac:spMkLst>
        </pc:spChg>
        <pc:grpChg chg="del">
          <ac:chgData name="谷口 慶太" userId="1fd58cb8368156e3" providerId="Windows Live" clId="Web-{5D8B5EF6-2694-425E-AC36-E9EFBAEAE422}" dt="2022-06-06T12:40:29.519" v="608"/>
          <ac:grpSpMkLst>
            <pc:docMk/>
            <pc:sldMk cId="2638329763" sldId="270"/>
            <ac:grpSpMk id="12" creationId="{0474DF76-993E-44DE-AFB0-C416182ACECF}"/>
          </ac:grpSpMkLst>
        </pc:grpChg>
        <pc:cxnChg chg="del">
          <ac:chgData name="谷口 慶太" userId="1fd58cb8368156e3" providerId="Windows Live" clId="Web-{5D8B5EF6-2694-425E-AC36-E9EFBAEAE422}" dt="2022-06-06T12:40:29.519" v="608"/>
          <ac:cxnSpMkLst>
            <pc:docMk/>
            <pc:sldMk cId="2638329763" sldId="270"/>
            <ac:cxnSpMk id="17" creationId="{C49DA8F6-BCC1-4447-B54C-57856834B94B}"/>
          </ac:cxnSpMkLst>
        </pc:cxnChg>
      </pc:sldChg>
      <pc:sldChg chg="delSp modSp mod modClrScheme delDesignElem chgLayout">
        <pc:chgData name="谷口 慶太" userId="1fd58cb8368156e3" providerId="Windows Live" clId="Web-{5D8B5EF6-2694-425E-AC36-E9EFBAEAE422}" dt="2022-06-06T12:40:29.519" v="608"/>
        <pc:sldMkLst>
          <pc:docMk/>
          <pc:sldMk cId="2488566447" sldId="271"/>
        </pc:sldMkLst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2488566447" sldId="271"/>
            <ac:spMk id="22" creationId="{A2679492-7988-4050-9056-542444452411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2488566447" sldId="271"/>
            <ac:spMk id="24" creationId="{B091B163-7D61-4891-ABCF-5C13D9C418D0}"/>
          </ac:spMkLst>
        </pc:spChg>
        <pc:spChg chg="mod ord">
          <ac:chgData name="谷口 慶太" userId="1fd58cb8368156e3" providerId="Windows Live" clId="Web-{5D8B5EF6-2694-425E-AC36-E9EFBAEAE422}" dt="2022-06-06T12:40:29.519" v="608"/>
          <ac:spMkLst>
            <pc:docMk/>
            <pc:sldMk cId="2488566447" sldId="271"/>
            <ac:spMk id="30" creationId="{D3178650-A337-DA9E-53FE-CF5505C09579}"/>
          </ac:spMkLst>
        </pc:spChg>
        <pc:grpChg chg="del">
          <ac:chgData name="谷口 慶太" userId="1fd58cb8368156e3" providerId="Windows Live" clId="Web-{5D8B5EF6-2694-425E-AC36-E9EFBAEAE422}" dt="2022-06-06T12:40:29.519" v="608"/>
          <ac:grpSpMkLst>
            <pc:docMk/>
            <pc:sldMk cId="2488566447" sldId="271"/>
            <ac:grpSpMk id="26" creationId="{0474DF76-993E-44DE-AFB0-C416182ACECF}"/>
          </ac:grpSpMkLst>
        </pc:grpChg>
        <pc:cxnChg chg="del">
          <ac:chgData name="谷口 慶太" userId="1fd58cb8368156e3" providerId="Windows Live" clId="Web-{5D8B5EF6-2694-425E-AC36-E9EFBAEAE422}" dt="2022-06-06T12:40:29.519" v="608"/>
          <ac:cxnSpMkLst>
            <pc:docMk/>
            <pc:sldMk cId="2488566447" sldId="271"/>
            <ac:cxnSpMk id="31" creationId="{C49DA8F6-BCC1-4447-B54C-57856834B94B}"/>
          </ac:cxnSpMkLst>
        </pc:cxnChg>
      </pc:sldChg>
      <pc:sldChg chg="delSp modSp mod modClrScheme delDesignElem chgLayout">
        <pc:chgData name="谷口 慶太" userId="1fd58cb8368156e3" providerId="Windows Live" clId="Web-{5D8B5EF6-2694-425E-AC36-E9EFBAEAE422}" dt="2022-06-06T12:40:29.519" v="608"/>
        <pc:sldMkLst>
          <pc:docMk/>
          <pc:sldMk cId="1874653054" sldId="272"/>
        </pc:sldMkLst>
        <pc:spChg chg="mod ord">
          <ac:chgData name="谷口 慶太" userId="1fd58cb8368156e3" providerId="Windows Live" clId="Web-{5D8B5EF6-2694-425E-AC36-E9EFBAEAE422}" dt="2022-06-06T12:40:29.519" v="608"/>
          <ac:spMkLst>
            <pc:docMk/>
            <pc:sldMk cId="1874653054" sldId="272"/>
            <ac:spMk id="2" creationId="{0C7CC78E-DA8D-68F0-730B-3009A1E53B71}"/>
          </ac:spMkLst>
        </pc:spChg>
        <pc:spChg chg="mod ord">
          <ac:chgData name="谷口 慶太" userId="1fd58cb8368156e3" providerId="Windows Live" clId="Web-{5D8B5EF6-2694-425E-AC36-E9EFBAEAE422}" dt="2022-06-06T12:40:29.519" v="608"/>
          <ac:spMkLst>
            <pc:docMk/>
            <pc:sldMk cId="1874653054" sldId="272"/>
            <ac:spMk id="3" creationId="{E66B5004-5C53-1CCE-CF18-48C40B85128A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1874653054" sldId="272"/>
            <ac:spMk id="8" creationId="{BB7169B8-2507-43F4-A148-FA791CD9C678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1874653054" sldId="272"/>
            <ac:spMk id="12" creationId="{6CB927A4-E432-4310-9CD5-E89FF5063179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1874653054" sldId="272"/>
            <ac:spMk id="14" creationId="{E3020543-B24B-4EC4-8FFC-8DD88EEA91A8}"/>
          </ac:spMkLst>
        </pc:spChg>
        <pc:spChg chg="del">
          <ac:chgData name="谷口 慶太" userId="1fd58cb8368156e3" providerId="Windows Live" clId="Web-{5D8B5EF6-2694-425E-AC36-E9EFBAEAE422}" dt="2022-06-06T12:40:29.519" v="608"/>
          <ac:spMkLst>
            <pc:docMk/>
            <pc:sldMk cId="1874653054" sldId="272"/>
            <ac:spMk id="16" creationId="{1453BF6C-B012-48B7-B4E8-6D7AC7C27D02}"/>
          </ac:spMkLst>
        </pc:spChg>
        <pc:cxnChg chg="del">
          <ac:chgData name="谷口 慶太" userId="1fd58cb8368156e3" providerId="Windows Live" clId="Web-{5D8B5EF6-2694-425E-AC36-E9EFBAEAE422}" dt="2022-06-06T12:40:29.519" v="608"/>
          <ac:cxnSpMkLst>
            <pc:docMk/>
            <pc:sldMk cId="1874653054" sldId="272"/>
            <ac:cxnSpMk id="10" creationId="{C49DA8F6-BCC1-4447-B54C-57856834B94B}"/>
          </ac:cxnSpMkLst>
        </pc:cxnChg>
      </pc:sldChg>
      <pc:sldChg chg="addSp delSp modSp new mod ord modClrScheme chgLayout">
        <pc:chgData name="谷口 慶太" userId="1fd58cb8368156e3" providerId="Windows Live" clId="Web-{5D8B5EF6-2694-425E-AC36-E9EFBAEAE422}" dt="2022-06-06T12:40:29.519" v="608"/>
        <pc:sldMkLst>
          <pc:docMk/>
          <pc:sldMk cId="1178628512" sldId="273"/>
        </pc:sldMkLst>
        <pc:spChg chg="del">
          <ac:chgData name="谷口 慶太" userId="1fd58cb8368156e3" providerId="Windows Live" clId="Web-{5D8B5EF6-2694-425E-AC36-E9EFBAEAE422}" dt="2022-06-06T12:05:06.845" v="2"/>
          <ac:spMkLst>
            <pc:docMk/>
            <pc:sldMk cId="1178628512" sldId="273"/>
            <ac:spMk id="2" creationId="{EADD298C-31EB-73A1-6BD6-C2B6BE8ED29F}"/>
          </ac:spMkLst>
        </pc:spChg>
        <pc:spChg chg="del">
          <ac:chgData name="谷口 慶太" userId="1fd58cb8368156e3" providerId="Windows Live" clId="Web-{5D8B5EF6-2694-425E-AC36-E9EFBAEAE422}" dt="2022-06-06T12:05:08.829" v="3"/>
          <ac:spMkLst>
            <pc:docMk/>
            <pc:sldMk cId="1178628512" sldId="273"/>
            <ac:spMk id="3" creationId="{057638AA-236C-AD56-00A5-3C589F637F0E}"/>
          </ac:spMkLst>
        </pc:spChg>
        <pc:spChg chg="add mod">
          <ac:chgData name="谷口 慶太" userId="1fd58cb8368156e3" providerId="Windows Live" clId="Web-{5D8B5EF6-2694-425E-AC36-E9EFBAEAE422}" dt="2022-06-06T12:15:56.164" v="31" actId="20577"/>
          <ac:spMkLst>
            <pc:docMk/>
            <pc:sldMk cId="1178628512" sldId="273"/>
            <ac:spMk id="4" creationId="{311804DD-E509-747C-D9B8-9A4831672927}"/>
          </ac:spMkLst>
        </pc:spChg>
        <pc:spChg chg="add del">
          <ac:chgData name="谷口 慶太" userId="1fd58cb8368156e3" providerId="Windows Live" clId="Web-{5D8B5EF6-2694-425E-AC36-E9EFBAEAE422}" dt="2022-06-06T12:15:54.383" v="29"/>
          <ac:spMkLst>
            <pc:docMk/>
            <pc:sldMk cId="1178628512" sldId="273"/>
            <ac:spMk id="5" creationId="{415B7CAF-D45A-3469-208E-B0E10A2B1A57}"/>
          </ac:spMkLst>
        </pc:spChg>
        <pc:spChg chg="add mod">
          <ac:chgData name="谷口 慶太" userId="1fd58cb8368156e3" providerId="Windows Live" clId="Web-{5D8B5EF6-2694-425E-AC36-E9EFBAEAE422}" dt="2022-06-06T12:26:33.234" v="312" actId="20577"/>
          <ac:spMkLst>
            <pc:docMk/>
            <pc:sldMk cId="1178628512" sldId="273"/>
            <ac:spMk id="8" creationId="{E22A0A39-5559-BA5B-BC3B-BB1F445DA71F}"/>
          </ac:spMkLst>
        </pc:spChg>
        <pc:spChg chg="add del mod">
          <ac:chgData name="谷口 慶太" userId="1fd58cb8368156e3" providerId="Windows Live" clId="Web-{5D8B5EF6-2694-425E-AC36-E9EFBAEAE422}" dt="2022-06-06T12:30:45.965" v="437"/>
          <ac:spMkLst>
            <pc:docMk/>
            <pc:sldMk cId="1178628512" sldId="273"/>
            <ac:spMk id="9" creationId="{CCC0A48F-A684-55E1-BEE4-800D90C42C99}"/>
          </ac:spMkLst>
        </pc:spChg>
        <pc:spChg chg="add mod">
          <ac:chgData name="谷口 慶太" userId="1fd58cb8368156e3" providerId="Windows Live" clId="Web-{5D8B5EF6-2694-425E-AC36-E9EFBAEAE422}" dt="2022-06-06T12:30:13.606" v="432" actId="1076"/>
          <ac:spMkLst>
            <pc:docMk/>
            <pc:sldMk cId="1178628512" sldId="273"/>
            <ac:spMk id="11" creationId="{62F46AEC-D087-548D-F1E7-BC7342C2B23C}"/>
          </ac:spMkLst>
        </pc:spChg>
        <pc:spChg chg="add mod">
          <ac:chgData name="谷口 慶太" userId="1fd58cb8368156e3" providerId="Windows Live" clId="Web-{5D8B5EF6-2694-425E-AC36-E9EFBAEAE422}" dt="2022-06-06T12:27:50.358" v="403" actId="20577"/>
          <ac:spMkLst>
            <pc:docMk/>
            <pc:sldMk cId="1178628512" sldId="273"/>
            <ac:spMk id="12" creationId="{C28C360F-50B3-C378-1611-724BF6339308}"/>
          </ac:spMkLst>
        </pc:spChg>
        <pc:spChg chg="add mod ord">
          <ac:chgData name="谷口 慶太" userId="1fd58cb8368156e3" providerId="Windows Live" clId="Web-{5D8B5EF6-2694-425E-AC36-E9EFBAEAE422}" dt="2022-06-06T12:29:47.918" v="423" actId="14100"/>
          <ac:spMkLst>
            <pc:docMk/>
            <pc:sldMk cId="1178628512" sldId="273"/>
            <ac:spMk id="13" creationId="{CB2BAA0C-8419-06A2-1594-76DFFA5BD983}"/>
          </ac:spMkLst>
        </pc:spChg>
        <pc:spChg chg="add mod ord">
          <ac:chgData name="谷口 慶太" userId="1fd58cb8368156e3" providerId="Windows Live" clId="Web-{5D8B5EF6-2694-425E-AC36-E9EFBAEAE422}" dt="2022-06-06T12:30:02.684" v="430" actId="14100"/>
          <ac:spMkLst>
            <pc:docMk/>
            <pc:sldMk cId="1178628512" sldId="273"/>
            <ac:spMk id="14" creationId="{D73C3252-CD85-51B4-65D0-59629C98F2FA}"/>
          </ac:spMkLst>
        </pc:spChg>
        <pc:spChg chg="add del">
          <ac:chgData name="谷口 慶太" userId="1fd58cb8368156e3" providerId="Windows Live" clId="Web-{5D8B5EF6-2694-425E-AC36-E9EFBAEAE422}" dt="2022-06-06T12:29:27.341" v="417"/>
          <ac:spMkLst>
            <pc:docMk/>
            <pc:sldMk cId="1178628512" sldId="273"/>
            <ac:spMk id="15" creationId="{1614AD89-351B-A844-39B3-8091FB256C49}"/>
          </ac:spMkLst>
        </pc:spChg>
        <pc:spChg chg="add mod">
          <ac:chgData name="谷口 慶太" userId="1fd58cb8368156e3" providerId="Windows Live" clId="Web-{5D8B5EF6-2694-425E-AC36-E9EFBAEAE422}" dt="2022-06-06T12:35:34.773" v="587" actId="1076"/>
          <ac:spMkLst>
            <pc:docMk/>
            <pc:sldMk cId="1178628512" sldId="273"/>
            <ac:spMk id="16" creationId="{22C62836-7247-4BB7-3DC0-24CA4B1BA8B8}"/>
          </ac:spMkLst>
        </pc:spChg>
        <pc:spChg chg="add mod">
          <ac:chgData name="谷口 慶太" userId="1fd58cb8368156e3" providerId="Windows Live" clId="Web-{5D8B5EF6-2694-425E-AC36-E9EFBAEAE422}" dt="2022-06-06T12:35:38.148" v="588" actId="1076"/>
          <ac:spMkLst>
            <pc:docMk/>
            <pc:sldMk cId="1178628512" sldId="273"/>
            <ac:spMk id="17" creationId="{EC3C0F10-7E8C-AC47-1B58-E216390DCE95}"/>
          </ac:spMkLst>
        </pc:spChg>
        <pc:spChg chg="add mod">
          <ac:chgData name="谷口 慶太" userId="1fd58cb8368156e3" providerId="Windows Live" clId="Web-{5D8B5EF6-2694-425E-AC36-E9EFBAEAE422}" dt="2022-06-06T12:35:20.211" v="580" actId="14100"/>
          <ac:spMkLst>
            <pc:docMk/>
            <pc:sldMk cId="1178628512" sldId="273"/>
            <ac:spMk id="19" creationId="{5400DED0-0690-2424-DD90-D55F8C4D8FD2}"/>
          </ac:spMkLst>
        </pc:spChg>
        <pc:spChg chg="add mod ord">
          <ac:chgData name="谷口 慶太" userId="1fd58cb8368156e3" providerId="Windows Live" clId="Web-{5D8B5EF6-2694-425E-AC36-E9EFBAEAE422}" dt="2022-06-06T12:35:29.619" v="585" actId="14100"/>
          <ac:spMkLst>
            <pc:docMk/>
            <pc:sldMk cId="1178628512" sldId="273"/>
            <ac:spMk id="20" creationId="{6292F128-C703-5E3B-9D1E-F3842ABB6D1C}"/>
          </ac:spMkLst>
        </pc:spChg>
        <pc:spChg chg="add mod">
          <ac:chgData name="谷口 慶太" userId="1fd58cb8368156e3" providerId="Windows Live" clId="Web-{5D8B5EF6-2694-425E-AC36-E9EFBAEAE422}" dt="2022-06-06T12:39:55.332" v="605" actId="14100"/>
          <ac:spMkLst>
            <pc:docMk/>
            <pc:sldMk cId="1178628512" sldId="273"/>
            <ac:spMk id="22" creationId="{9E16EAB1-6325-D3CD-6F7E-51AF4DEFA2C9}"/>
          </ac:spMkLst>
        </pc:spChg>
        <pc:spChg chg="add mod">
          <ac:chgData name="谷口 慶太" userId="1fd58cb8368156e3" providerId="Windows Live" clId="Web-{5D8B5EF6-2694-425E-AC36-E9EFBAEAE422}" dt="2022-06-06T12:36:30.220" v="599" actId="20577"/>
          <ac:spMkLst>
            <pc:docMk/>
            <pc:sldMk cId="1178628512" sldId="273"/>
            <ac:spMk id="23" creationId="{1DA62C10-AE9C-200B-1FA8-AD424901B689}"/>
          </ac:spMkLst>
        </pc:spChg>
        <pc:picChg chg="add mod">
          <ac:chgData name="谷口 慶太" userId="1fd58cb8368156e3" providerId="Windows Live" clId="Web-{5D8B5EF6-2694-425E-AC36-E9EFBAEAE422}" dt="2022-06-06T12:30:05.074" v="431" actId="1076"/>
          <ac:picMkLst>
            <pc:docMk/>
            <pc:sldMk cId="1178628512" sldId="273"/>
            <ac:picMk id="6" creationId="{9A6FCACB-E1D1-9DE1-BAE6-0B713B4F338F}"/>
          </ac:picMkLst>
        </pc:picChg>
        <pc:picChg chg="add mod">
          <ac:chgData name="谷口 慶太" userId="1fd58cb8368156e3" providerId="Windows Live" clId="Web-{5D8B5EF6-2694-425E-AC36-E9EFBAEAE422}" dt="2022-06-06T12:35:39.695" v="589" actId="1076"/>
          <ac:picMkLst>
            <pc:docMk/>
            <pc:sldMk cId="1178628512" sldId="273"/>
            <ac:picMk id="7" creationId="{125500B0-B8CA-0004-0982-E7419B309189}"/>
          </ac:picMkLst>
        </pc:picChg>
        <pc:picChg chg="add mod">
          <ac:chgData name="谷口 慶太" userId="1fd58cb8368156e3" providerId="Windows Live" clId="Web-{5D8B5EF6-2694-425E-AC36-E9EFBAEAE422}" dt="2022-06-06T12:17:42.381" v="46" actId="1076"/>
          <ac:picMkLst>
            <pc:docMk/>
            <pc:sldMk cId="1178628512" sldId="273"/>
            <ac:picMk id="10" creationId="{148A4752-F201-A382-449F-60823351F16A}"/>
          </ac:picMkLst>
        </pc:picChg>
        <pc:picChg chg="add mod">
          <ac:chgData name="谷口 慶太" userId="1fd58cb8368156e3" providerId="Windows Live" clId="Web-{5D8B5EF6-2694-425E-AC36-E9EFBAEAE422}" dt="2022-06-06T12:35:31.148" v="586" actId="1076"/>
          <ac:picMkLst>
            <pc:docMk/>
            <pc:sldMk cId="1178628512" sldId="273"/>
            <ac:picMk id="18" creationId="{F6CEC46B-41F3-DC25-8E64-3C22C2854692}"/>
          </ac:picMkLst>
        </pc:picChg>
        <pc:picChg chg="add mod">
          <ac:chgData name="谷口 慶太" userId="1fd58cb8368156e3" providerId="Windows Live" clId="Web-{5D8B5EF6-2694-425E-AC36-E9EFBAEAE422}" dt="2022-06-06T12:35:53.492" v="591" actId="1076"/>
          <ac:picMkLst>
            <pc:docMk/>
            <pc:sldMk cId="1178628512" sldId="273"/>
            <ac:picMk id="21" creationId="{28B3BF17-2E08-B56D-7BAB-37FE373A400A}"/>
          </ac:picMkLst>
        </pc:picChg>
      </pc:sldChg>
      <pc:sldMasterChg chg="del delSldLayout">
        <pc:chgData name="谷口 慶太" userId="1fd58cb8368156e3" providerId="Windows Live" clId="Web-{5D8B5EF6-2694-425E-AC36-E9EFBAEAE422}" dt="2022-06-06T12:40:29.519" v="608"/>
        <pc:sldMasterMkLst>
          <pc:docMk/>
          <pc:sldMasterMk cId="2907289730" sldId="2147483648"/>
        </pc:sldMasterMkLst>
        <pc:sldLayoutChg chg="del">
          <pc:chgData name="谷口 慶太" userId="1fd58cb8368156e3" providerId="Windows Live" clId="Web-{5D8B5EF6-2694-425E-AC36-E9EFBAEAE422}" dt="2022-06-06T12:40:29.519" v="608"/>
          <pc:sldLayoutMkLst>
            <pc:docMk/>
            <pc:sldMasterMk cId="2907289730" sldId="2147483648"/>
            <pc:sldLayoutMk cId="3849106771" sldId="2147483649"/>
          </pc:sldLayoutMkLst>
        </pc:sldLayoutChg>
        <pc:sldLayoutChg chg="del">
          <pc:chgData name="谷口 慶太" userId="1fd58cb8368156e3" providerId="Windows Live" clId="Web-{5D8B5EF6-2694-425E-AC36-E9EFBAEAE422}" dt="2022-06-06T12:40:29.519" v="608"/>
          <pc:sldLayoutMkLst>
            <pc:docMk/>
            <pc:sldMasterMk cId="2907289730" sldId="2147483648"/>
            <pc:sldLayoutMk cId="2040515858" sldId="2147483650"/>
          </pc:sldLayoutMkLst>
        </pc:sldLayoutChg>
        <pc:sldLayoutChg chg="del">
          <pc:chgData name="谷口 慶太" userId="1fd58cb8368156e3" providerId="Windows Live" clId="Web-{5D8B5EF6-2694-425E-AC36-E9EFBAEAE422}" dt="2022-06-06T12:40:29.519" v="608"/>
          <pc:sldLayoutMkLst>
            <pc:docMk/>
            <pc:sldMasterMk cId="2907289730" sldId="2147483648"/>
            <pc:sldLayoutMk cId="4083904788" sldId="2147483651"/>
          </pc:sldLayoutMkLst>
        </pc:sldLayoutChg>
        <pc:sldLayoutChg chg="del">
          <pc:chgData name="谷口 慶太" userId="1fd58cb8368156e3" providerId="Windows Live" clId="Web-{5D8B5EF6-2694-425E-AC36-E9EFBAEAE422}" dt="2022-06-06T12:40:29.519" v="608"/>
          <pc:sldLayoutMkLst>
            <pc:docMk/>
            <pc:sldMasterMk cId="2907289730" sldId="2147483648"/>
            <pc:sldLayoutMk cId="1395402986" sldId="2147483652"/>
          </pc:sldLayoutMkLst>
        </pc:sldLayoutChg>
        <pc:sldLayoutChg chg="del">
          <pc:chgData name="谷口 慶太" userId="1fd58cb8368156e3" providerId="Windows Live" clId="Web-{5D8B5EF6-2694-425E-AC36-E9EFBAEAE422}" dt="2022-06-06T12:40:29.519" v="608"/>
          <pc:sldLayoutMkLst>
            <pc:docMk/>
            <pc:sldMasterMk cId="2907289730" sldId="2147483648"/>
            <pc:sldLayoutMk cId="797884901" sldId="2147483653"/>
          </pc:sldLayoutMkLst>
        </pc:sldLayoutChg>
        <pc:sldLayoutChg chg="del">
          <pc:chgData name="谷口 慶太" userId="1fd58cb8368156e3" providerId="Windows Live" clId="Web-{5D8B5EF6-2694-425E-AC36-E9EFBAEAE422}" dt="2022-06-06T12:40:29.519" v="608"/>
          <pc:sldLayoutMkLst>
            <pc:docMk/>
            <pc:sldMasterMk cId="2907289730" sldId="2147483648"/>
            <pc:sldLayoutMk cId="539588861" sldId="2147483654"/>
          </pc:sldLayoutMkLst>
        </pc:sldLayoutChg>
        <pc:sldLayoutChg chg="del">
          <pc:chgData name="谷口 慶太" userId="1fd58cb8368156e3" providerId="Windows Live" clId="Web-{5D8B5EF6-2694-425E-AC36-E9EFBAEAE422}" dt="2022-06-06T12:40:29.519" v="608"/>
          <pc:sldLayoutMkLst>
            <pc:docMk/>
            <pc:sldMasterMk cId="2907289730" sldId="2147483648"/>
            <pc:sldLayoutMk cId="2042860812" sldId="2147483655"/>
          </pc:sldLayoutMkLst>
        </pc:sldLayoutChg>
        <pc:sldLayoutChg chg="del">
          <pc:chgData name="谷口 慶太" userId="1fd58cb8368156e3" providerId="Windows Live" clId="Web-{5D8B5EF6-2694-425E-AC36-E9EFBAEAE422}" dt="2022-06-06T12:40:29.519" v="608"/>
          <pc:sldLayoutMkLst>
            <pc:docMk/>
            <pc:sldMasterMk cId="2907289730" sldId="2147483648"/>
            <pc:sldLayoutMk cId="3888451093" sldId="2147483656"/>
          </pc:sldLayoutMkLst>
        </pc:sldLayoutChg>
        <pc:sldLayoutChg chg="del">
          <pc:chgData name="谷口 慶太" userId="1fd58cb8368156e3" providerId="Windows Live" clId="Web-{5D8B5EF6-2694-425E-AC36-E9EFBAEAE422}" dt="2022-06-06T12:40:29.519" v="608"/>
          <pc:sldLayoutMkLst>
            <pc:docMk/>
            <pc:sldMasterMk cId="2907289730" sldId="2147483648"/>
            <pc:sldLayoutMk cId="2189387916" sldId="2147483657"/>
          </pc:sldLayoutMkLst>
        </pc:sldLayoutChg>
        <pc:sldLayoutChg chg="del">
          <pc:chgData name="谷口 慶太" userId="1fd58cb8368156e3" providerId="Windows Live" clId="Web-{5D8B5EF6-2694-425E-AC36-E9EFBAEAE422}" dt="2022-06-06T12:40:29.519" v="608"/>
          <pc:sldLayoutMkLst>
            <pc:docMk/>
            <pc:sldMasterMk cId="2907289730" sldId="2147483648"/>
            <pc:sldLayoutMk cId="2575747102" sldId="2147483658"/>
          </pc:sldLayoutMkLst>
        </pc:sldLayoutChg>
        <pc:sldLayoutChg chg="del">
          <pc:chgData name="谷口 慶太" userId="1fd58cb8368156e3" providerId="Windows Live" clId="Web-{5D8B5EF6-2694-425E-AC36-E9EFBAEAE422}" dt="2022-06-06T12:40:29.519" v="608"/>
          <pc:sldLayoutMkLst>
            <pc:docMk/>
            <pc:sldMasterMk cId="2907289730" sldId="2147483648"/>
            <pc:sldLayoutMk cId="2950866720" sldId="2147483659"/>
          </pc:sldLayoutMkLst>
        </pc:sldLayoutChg>
      </pc:sldMasterChg>
      <pc:sldMasterChg chg="add addSldLayout modSldLayout">
        <pc:chgData name="谷口 慶太" userId="1fd58cb8368156e3" providerId="Windows Live" clId="Web-{5D8B5EF6-2694-425E-AC36-E9EFBAEAE422}" dt="2022-06-06T12:40:29.519" v="608"/>
        <pc:sldMasterMkLst>
          <pc:docMk/>
          <pc:sldMasterMk cId="2622592379" sldId="2147483660"/>
        </pc:sldMasterMkLst>
        <pc:sldLayoutChg chg="add mod replId">
          <pc:chgData name="谷口 慶太" userId="1fd58cb8368156e3" providerId="Windows Live" clId="Web-{5D8B5EF6-2694-425E-AC36-E9EFBAEAE422}" dt="2022-06-06T12:40:29.519" v="608"/>
          <pc:sldLayoutMkLst>
            <pc:docMk/>
            <pc:sldMasterMk cId="2622592379" sldId="2147483660"/>
            <pc:sldLayoutMk cId="2704690477" sldId="2147483661"/>
          </pc:sldLayoutMkLst>
        </pc:sldLayoutChg>
        <pc:sldLayoutChg chg="add mod replId">
          <pc:chgData name="谷口 慶太" userId="1fd58cb8368156e3" providerId="Windows Live" clId="Web-{5D8B5EF6-2694-425E-AC36-E9EFBAEAE422}" dt="2022-06-06T12:40:29.519" v="608"/>
          <pc:sldLayoutMkLst>
            <pc:docMk/>
            <pc:sldMasterMk cId="2622592379" sldId="2147483660"/>
            <pc:sldLayoutMk cId="3546748586" sldId="2147483662"/>
          </pc:sldLayoutMkLst>
        </pc:sldLayoutChg>
        <pc:sldLayoutChg chg="add mod replId">
          <pc:chgData name="谷口 慶太" userId="1fd58cb8368156e3" providerId="Windows Live" clId="Web-{5D8B5EF6-2694-425E-AC36-E9EFBAEAE422}" dt="2022-06-06T12:40:29.519" v="608"/>
          <pc:sldLayoutMkLst>
            <pc:docMk/>
            <pc:sldMasterMk cId="2622592379" sldId="2147483660"/>
            <pc:sldLayoutMk cId="3259914502" sldId="2147483663"/>
          </pc:sldLayoutMkLst>
        </pc:sldLayoutChg>
        <pc:sldLayoutChg chg="add mod replId">
          <pc:chgData name="谷口 慶太" userId="1fd58cb8368156e3" providerId="Windows Live" clId="Web-{5D8B5EF6-2694-425E-AC36-E9EFBAEAE422}" dt="2022-06-06T12:40:29.519" v="608"/>
          <pc:sldLayoutMkLst>
            <pc:docMk/>
            <pc:sldMasterMk cId="2622592379" sldId="2147483660"/>
            <pc:sldLayoutMk cId="361557422" sldId="2147483664"/>
          </pc:sldLayoutMkLst>
        </pc:sldLayoutChg>
        <pc:sldLayoutChg chg="add mod replId">
          <pc:chgData name="谷口 慶太" userId="1fd58cb8368156e3" providerId="Windows Live" clId="Web-{5D8B5EF6-2694-425E-AC36-E9EFBAEAE422}" dt="2022-06-06T12:40:29.519" v="608"/>
          <pc:sldLayoutMkLst>
            <pc:docMk/>
            <pc:sldMasterMk cId="2622592379" sldId="2147483660"/>
            <pc:sldLayoutMk cId="111786801" sldId="2147483665"/>
          </pc:sldLayoutMkLst>
        </pc:sldLayoutChg>
        <pc:sldLayoutChg chg="add mod replId">
          <pc:chgData name="谷口 慶太" userId="1fd58cb8368156e3" providerId="Windows Live" clId="Web-{5D8B5EF6-2694-425E-AC36-E9EFBAEAE422}" dt="2022-06-06T12:40:29.519" v="608"/>
          <pc:sldLayoutMkLst>
            <pc:docMk/>
            <pc:sldMasterMk cId="2622592379" sldId="2147483660"/>
            <pc:sldLayoutMk cId="2833885154" sldId="2147483666"/>
          </pc:sldLayoutMkLst>
        </pc:sldLayoutChg>
        <pc:sldLayoutChg chg="add mod replId">
          <pc:chgData name="谷口 慶太" userId="1fd58cb8368156e3" providerId="Windows Live" clId="Web-{5D8B5EF6-2694-425E-AC36-E9EFBAEAE422}" dt="2022-06-06T12:40:29.519" v="608"/>
          <pc:sldLayoutMkLst>
            <pc:docMk/>
            <pc:sldMasterMk cId="2622592379" sldId="2147483660"/>
            <pc:sldLayoutMk cId="2625959505" sldId="2147483667"/>
          </pc:sldLayoutMkLst>
        </pc:sldLayoutChg>
        <pc:sldLayoutChg chg="add mod replId">
          <pc:chgData name="谷口 慶太" userId="1fd58cb8368156e3" providerId="Windows Live" clId="Web-{5D8B5EF6-2694-425E-AC36-E9EFBAEAE422}" dt="2022-06-06T12:40:29.519" v="608"/>
          <pc:sldLayoutMkLst>
            <pc:docMk/>
            <pc:sldMasterMk cId="2622592379" sldId="2147483660"/>
            <pc:sldLayoutMk cId="1786856594" sldId="2147483668"/>
          </pc:sldLayoutMkLst>
        </pc:sldLayoutChg>
        <pc:sldLayoutChg chg="add mod replId">
          <pc:chgData name="谷口 慶太" userId="1fd58cb8368156e3" providerId="Windows Live" clId="Web-{5D8B5EF6-2694-425E-AC36-E9EFBAEAE422}" dt="2022-06-06T12:40:29.519" v="608"/>
          <pc:sldLayoutMkLst>
            <pc:docMk/>
            <pc:sldMasterMk cId="2622592379" sldId="2147483660"/>
            <pc:sldLayoutMk cId="1234076583" sldId="2147483669"/>
          </pc:sldLayoutMkLst>
        </pc:sldLayoutChg>
        <pc:sldLayoutChg chg="add mod replId">
          <pc:chgData name="谷口 慶太" userId="1fd58cb8368156e3" providerId="Windows Live" clId="Web-{5D8B5EF6-2694-425E-AC36-E9EFBAEAE422}" dt="2022-06-06T12:40:29.519" v="608"/>
          <pc:sldLayoutMkLst>
            <pc:docMk/>
            <pc:sldMasterMk cId="2622592379" sldId="2147483660"/>
            <pc:sldLayoutMk cId="864772877" sldId="2147483670"/>
          </pc:sldLayoutMkLst>
        </pc:sldLayoutChg>
        <pc:sldLayoutChg chg="add mod replId">
          <pc:chgData name="谷口 慶太" userId="1fd58cb8368156e3" providerId="Windows Live" clId="Web-{5D8B5EF6-2694-425E-AC36-E9EFBAEAE422}" dt="2022-06-06T12:40:29.519" v="608"/>
          <pc:sldLayoutMkLst>
            <pc:docMk/>
            <pc:sldMasterMk cId="2622592379" sldId="2147483660"/>
            <pc:sldLayoutMk cId="1368518788" sldId="2147483671"/>
          </pc:sldLayoutMkLst>
        </pc:sldLayoutChg>
      </pc:sldMasterChg>
    </pc:docChg>
  </pc:docChgLst>
  <pc:docChgLst>
    <pc:chgData name="谷口 慶太" userId="1fd58cb8368156e3" providerId="Windows Live" clId="Web-{C69C1C05-69EC-49E0-A443-F1ED972A3EE1}"/>
    <pc:docChg chg="modSld">
      <pc:chgData name="谷口 慶太" userId="1fd58cb8368156e3" providerId="Windows Live" clId="Web-{C69C1C05-69EC-49E0-A443-F1ED972A3EE1}" dt="2022-05-10T14:53:00.271" v="163"/>
      <pc:docMkLst>
        <pc:docMk/>
      </pc:docMkLst>
      <pc:sldChg chg="addSp delSp modSp">
        <pc:chgData name="谷口 慶太" userId="1fd58cb8368156e3" providerId="Windows Live" clId="Web-{C69C1C05-69EC-49E0-A443-F1ED972A3EE1}" dt="2022-05-10T14:51:09.100" v="141"/>
        <pc:sldMkLst>
          <pc:docMk/>
          <pc:sldMk cId="4083011949" sldId="267"/>
        </pc:sldMkLst>
        <pc:spChg chg="add del">
          <ac:chgData name="谷口 慶太" userId="1fd58cb8368156e3" providerId="Windows Live" clId="Web-{C69C1C05-69EC-49E0-A443-F1ED972A3EE1}" dt="2022-05-10T14:48:04.274" v="5"/>
          <ac:spMkLst>
            <pc:docMk/>
            <pc:sldMk cId="4083011949" sldId="267"/>
            <ac:spMk id="5" creationId="{452DFDC4-647A-E041-3604-B08B210BDC6E}"/>
          </ac:spMkLst>
        </pc:spChg>
        <pc:spChg chg="add del mod">
          <ac:chgData name="谷口 慶太" userId="1fd58cb8368156e3" providerId="Windows Live" clId="Web-{C69C1C05-69EC-49E0-A443-F1ED972A3EE1}" dt="2022-05-10T14:48:39.570" v="40"/>
          <ac:spMkLst>
            <pc:docMk/>
            <pc:sldMk cId="4083011949" sldId="267"/>
            <ac:spMk id="7" creationId="{3F3902A8-098E-77C5-55FE-9E02CD0F8303}"/>
          </ac:spMkLst>
        </pc:spChg>
        <pc:spChg chg="add del">
          <ac:chgData name="谷口 慶太" userId="1fd58cb8368156e3" providerId="Windows Live" clId="Web-{C69C1C05-69EC-49E0-A443-F1ED972A3EE1}" dt="2022-05-10T14:48:56.836" v="41"/>
          <ac:spMkLst>
            <pc:docMk/>
            <pc:sldMk cId="4083011949" sldId="267"/>
            <ac:spMk id="9" creationId="{660B6A13-8D1E-E71D-8DDB-6BCD41DA1B39}"/>
          </ac:spMkLst>
        </pc:spChg>
        <pc:spChg chg="add del mod">
          <ac:chgData name="谷口 慶太" userId="1fd58cb8368156e3" providerId="Windows Live" clId="Web-{C69C1C05-69EC-49E0-A443-F1ED972A3EE1}" dt="2022-05-10T14:51:09.100" v="141"/>
          <ac:spMkLst>
            <pc:docMk/>
            <pc:sldMk cId="4083011949" sldId="267"/>
            <ac:spMk id="11" creationId="{B5E5FE39-A98A-C19C-3A46-F254D8DB36AC}"/>
          </ac:spMkLst>
        </pc:spChg>
        <pc:spChg chg="add del">
          <ac:chgData name="谷口 慶太" userId="1fd58cb8368156e3" providerId="Windows Live" clId="Web-{C69C1C05-69EC-49E0-A443-F1ED972A3EE1}" dt="2022-05-10T14:49:05.195" v="43"/>
          <ac:spMkLst>
            <pc:docMk/>
            <pc:sldMk cId="4083011949" sldId="267"/>
            <ac:spMk id="18" creationId="{3834016B-D1E0-5D25-3646-8CD90F58A399}"/>
          </ac:spMkLst>
        </pc:spChg>
        <pc:spChg chg="add del">
          <ac:chgData name="谷口 慶太" userId="1fd58cb8368156e3" providerId="Windows Live" clId="Web-{C69C1C05-69EC-49E0-A443-F1ED972A3EE1}" dt="2022-05-10T14:51:01.335" v="140"/>
          <ac:spMkLst>
            <pc:docMk/>
            <pc:sldMk cId="4083011949" sldId="267"/>
            <ac:spMk id="20" creationId="{EB942F6D-25AF-F21C-7744-D586F1BE7C7D}"/>
          </ac:spMkLst>
        </pc:spChg>
        <pc:graphicFrameChg chg="del">
          <ac:chgData name="谷口 慶太" userId="1fd58cb8368156e3" providerId="Windows Live" clId="Web-{C69C1C05-69EC-49E0-A443-F1ED972A3EE1}" dt="2022-05-10T14:05:08.715" v="0"/>
          <ac:graphicFrameMkLst>
            <pc:docMk/>
            <pc:sldMk cId="4083011949" sldId="267"/>
            <ac:graphicFrameMk id="7" creationId="{5116B211-9BB3-AC1B-26DF-DB7C3322B943}"/>
          </ac:graphicFrameMkLst>
        </pc:graphicFrameChg>
      </pc:sldChg>
      <pc:sldChg chg="addSp modSp">
        <pc:chgData name="谷口 慶太" userId="1fd58cb8368156e3" providerId="Windows Live" clId="Web-{C69C1C05-69EC-49E0-A443-F1ED972A3EE1}" dt="2022-05-10T14:53:00.271" v="163"/>
        <pc:sldMkLst>
          <pc:docMk/>
          <pc:sldMk cId="2488566447" sldId="271"/>
        </pc:sldMkLst>
        <pc:spChg chg="add mod">
          <ac:chgData name="谷口 慶太" userId="1fd58cb8368156e3" providerId="Windows Live" clId="Web-{C69C1C05-69EC-49E0-A443-F1ED972A3EE1}" dt="2022-05-10T14:53:00.271" v="163"/>
          <ac:spMkLst>
            <pc:docMk/>
            <pc:sldMk cId="2488566447" sldId="271"/>
            <ac:spMk id="5" creationId="{62349F4F-1613-EC96-5D9D-425CD1B59426}"/>
          </ac:spMkLst>
        </pc:spChg>
        <pc:spChg chg="add mod">
          <ac:chgData name="谷口 慶太" userId="1fd58cb8368156e3" providerId="Windows Live" clId="Web-{C69C1C05-69EC-49E0-A443-F1ED972A3EE1}" dt="2022-05-10T14:52:15.412" v="157" actId="1076"/>
          <ac:spMkLst>
            <pc:docMk/>
            <pc:sldMk cId="2488566447" sldId="271"/>
            <ac:spMk id="13" creationId="{89033BE5-19A9-068B-3F01-D991A6E7DAD6}"/>
          </ac:spMkLst>
        </pc:spChg>
        <pc:spChg chg="mod">
          <ac:chgData name="谷口 慶太" userId="1fd58cb8368156e3" providerId="Windows Live" clId="Web-{C69C1C05-69EC-49E0-A443-F1ED972A3EE1}" dt="2022-05-10T14:47:43.696" v="1" actId="1076"/>
          <ac:spMkLst>
            <pc:docMk/>
            <pc:sldMk cId="2488566447" sldId="271"/>
            <ac:spMk id="30" creationId="{D3178650-A337-DA9E-53FE-CF5505C09579}"/>
          </ac:spMkLst>
        </pc:spChg>
        <pc:picChg chg="add mod">
          <ac:chgData name="谷口 慶太" userId="1fd58cb8368156e3" providerId="Windows Live" clId="Web-{C69C1C05-69EC-49E0-A443-F1ED972A3EE1}" dt="2022-05-10T14:52:53.490" v="162" actId="1076"/>
          <ac:picMkLst>
            <pc:docMk/>
            <pc:sldMk cId="2488566447" sldId="271"/>
            <ac:picMk id="3" creationId="{F12DB2CB-5D4F-AC52-615D-6DE6E350E544}"/>
          </ac:picMkLst>
        </pc:picChg>
      </pc:sldChg>
    </pc:docChg>
  </pc:docChgLst>
  <pc:docChgLst>
    <pc:chgData name="谷口 慶太" userId="1fd58cb8368156e3" providerId="Windows Live" clId="Web-{05CEA568-BF5A-4D66-9B3E-D3416C424512}"/>
    <pc:docChg chg="addSld delSld modSld sldOrd addMainMaster delMainMaster">
      <pc:chgData name="谷口 慶太" userId="1fd58cb8368156e3" providerId="Windows Live" clId="Web-{05CEA568-BF5A-4D66-9B3E-D3416C424512}" dt="2022-06-06T13:16:38.302" v="333" actId="20577"/>
      <pc:docMkLst>
        <pc:docMk/>
      </pc:docMkLst>
      <pc:sldChg chg="addSp delSp modSp mod modClrScheme addAnim delAnim delDesignElem chgLayout">
        <pc:chgData name="谷口 慶太" userId="1fd58cb8368156e3" providerId="Windows Live" clId="Web-{05CEA568-BF5A-4D66-9B3E-D3416C424512}" dt="2022-06-06T12:44:16.740" v="11"/>
        <pc:sldMkLst>
          <pc:docMk/>
          <pc:sldMk cId="3333277641" sldId="265"/>
        </pc:sldMkLst>
        <pc:spChg chg="mod ord">
          <ac:chgData name="谷口 慶太" userId="1fd58cb8368156e3" providerId="Windows Live" clId="Web-{05CEA568-BF5A-4D66-9B3E-D3416C424512}" dt="2022-06-06T12:44:16.725" v="9"/>
          <ac:spMkLst>
            <pc:docMk/>
            <pc:sldMk cId="3333277641" sldId="265"/>
            <ac:spMk id="2" creationId="{B9A5DEC3-2EA4-C9D2-125B-88DCD9C51420}"/>
          </ac:spMkLst>
        </pc:spChg>
        <pc:spChg chg="mod ord">
          <ac:chgData name="谷口 慶太" userId="1fd58cb8368156e3" providerId="Windows Live" clId="Web-{05CEA568-BF5A-4D66-9B3E-D3416C424512}" dt="2022-06-06T12:44:16.725" v="9"/>
          <ac:spMkLst>
            <pc:docMk/>
            <pc:sldMk cId="3333277641" sldId="265"/>
            <ac:spMk id="3" creationId="{771A7EF4-DEE1-BB39-3866-57C22FBCC977}"/>
          </ac:spMkLst>
        </pc:spChg>
        <pc:spChg chg="add del">
          <ac:chgData name="谷口 慶太" userId="1fd58cb8368156e3" providerId="Windows Live" clId="Web-{05CEA568-BF5A-4D66-9B3E-D3416C424512}" dt="2022-06-06T12:43:38.177" v="2"/>
          <ac:spMkLst>
            <pc:docMk/>
            <pc:sldMk cId="3333277641" sldId="265"/>
            <ac:spMk id="5" creationId="{46F1F2C8-798B-4CCE-A851-94AFAF350BED}"/>
          </ac:spMkLst>
        </pc:spChg>
        <pc:spChg chg="add del">
          <ac:chgData name="谷口 慶太" userId="1fd58cb8368156e3" providerId="Windows Live" clId="Web-{05CEA568-BF5A-4D66-9B3E-D3416C424512}" dt="2022-06-06T12:43:38.177" v="2"/>
          <ac:spMkLst>
            <pc:docMk/>
            <pc:sldMk cId="3333277641" sldId="265"/>
            <ac:spMk id="6" creationId="{755E9CD0-04B0-4A3C-B291-AD913379C713}"/>
          </ac:spMkLst>
        </pc:spChg>
        <pc:spChg chg="add del">
          <ac:chgData name="谷口 慶太" userId="1fd58cb8368156e3" providerId="Windows Live" clId="Web-{05CEA568-BF5A-4D66-9B3E-D3416C424512}" dt="2022-06-06T12:43:38.177" v="2"/>
          <ac:spMkLst>
            <pc:docMk/>
            <pc:sldMk cId="3333277641" sldId="265"/>
            <ac:spMk id="7" creationId="{1DD8BF3B-6066-418C-8D1A-75C5E396FC04}"/>
          </ac:spMkLst>
        </pc:spChg>
        <pc:spChg chg="add del">
          <ac:chgData name="谷口 慶太" userId="1fd58cb8368156e3" providerId="Windows Live" clId="Web-{05CEA568-BF5A-4D66-9B3E-D3416C424512}" dt="2022-06-06T12:43:38.177" v="2"/>
          <ac:spMkLst>
            <pc:docMk/>
            <pc:sldMk cId="3333277641" sldId="265"/>
            <ac:spMk id="9" creationId="{80BC66F9-7A74-4286-AD22-1174052CC22C}"/>
          </ac:spMkLst>
        </pc:spChg>
        <pc:spChg chg="add del">
          <ac:chgData name="谷口 慶太" userId="1fd58cb8368156e3" providerId="Windows Live" clId="Web-{05CEA568-BF5A-4D66-9B3E-D3416C424512}" dt="2022-06-06T12:43:38.177" v="2"/>
          <ac:spMkLst>
            <pc:docMk/>
            <pc:sldMk cId="3333277641" sldId="265"/>
            <ac:spMk id="11" creationId="{D8142CC3-2B5C-48E6-9DF0-6C8ACBAF23EF}"/>
          </ac:spMkLst>
        </pc:spChg>
        <pc:spChg chg="add del">
          <ac:chgData name="谷口 慶太" userId="1fd58cb8368156e3" providerId="Windows Live" clId="Web-{05CEA568-BF5A-4D66-9B3E-D3416C424512}" dt="2022-06-06T12:43:38.177" v="2"/>
          <ac:spMkLst>
            <pc:docMk/>
            <pc:sldMk cId="3333277641" sldId="265"/>
            <ac:spMk id="15" creationId="{46A89C79-8EF3-4AF9-B3D9-59A883F41C83}"/>
          </ac:spMkLst>
        </pc:spChg>
        <pc:spChg chg="add del">
          <ac:chgData name="谷口 慶太" userId="1fd58cb8368156e3" providerId="Windows Live" clId="Web-{05CEA568-BF5A-4D66-9B3E-D3416C424512}" dt="2022-06-06T12:43:38.177" v="2"/>
          <ac:spMkLst>
            <pc:docMk/>
            <pc:sldMk cId="3333277641" sldId="265"/>
            <ac:spMk id="17" creationId="{EFE5CE34-4543-42E5-B82C-1F3D12422CDD}"/>
          </ac:spMkLst>
        </pc:spChg>
        <pc:spChg chg="add del">
          <ac:chgData name="谷口 慶太" userId="1fd58cb8368156e3" providerId="Windows Live" clId="Web-{05CEA568-BF5A-4D66-9B3E-D3416C424512}" dt="2022-06-06T12:44:13.834" v="5"/>
          <ac:spMkLst>
            <pc:docMk/>
            <pc:sldMk cId="3333277641" sldId="265"/>
            <ac:spMk id="19" creationId="{F4155C20-3F0E-4576-8A0B-C345B62312DA}"/>
          </ac:spMkLst>
        </pc:spChg>
        <pc:spChg chg="add del">
          <ac:chgData name="谷口 慶太" userId="1fd58cb8368156e3" providerId="Windows Live" clId="Web-{05CEA568-BF5A-4D66-9B3E-D3416C424512}" dt="2022-06-06T12:44:13.834" v="5"/>
          <ac:spMkLst>
            <pc:docMk/>
            <pc:sldMk cId="3333277641" sldId="265"/>
            <ac:spMk id="23" creationId="{0BAEB82B-9A6B-4982-B56B-7529C6EA9A95}"/>
          </ac:spMkLst>
        </pc:spChg>
        <pc:spChg chg="add del">
          <ac:chgData name="谷口 慶太" userId="1fd58cb8368156e3" providerId="Windows Live" clId="Web-{05CEA568-BF5A-4D66-9B3E-D3416C424512}" dt="2022-06-06T12:43:38.177" v="2"/>
          <ac:spMkLst>
            <pc:docMk/>
            <pc:sldMk cId="3333277641" sldId="265"/>
            <ac:spMk id="24" creationId="{72AF41FE-63D7-4695-81D2-66D2510E4486}"/>
          </ac:spMkLst>
        </pc:spChg>
        <pc:spChg chg="add del">
          <ac:chgData name="谷口 慶太" userId="1fd58cb8368156e3" providerId="Windows Live" clId="Web-{05CEA568-BF5A-4D66-9B3E-D3416C424512}" dt="2022-06-06T12:44:13.834" v="5"/>
          <ac:spMkLst>
            <pc:docMk/>
            <pc:sldMk cId="3333277641" sldId="265"/>
            <ac:spMk id="25" creationId="{FC71CE45-EECF-4555-AD4B-1B3D0D5D1540}"/>
          </ac:spMkLst>
        </pc:spChg>
        <pc:spChg chg="add del">
          <ac:chgData name="谷口 慶太" userId="1fd58cb8368156e3" providerId="Windows Live" clId="Web-{05CEA568-BF5A-4D66-9B3E-D3416C424512}" dt="2022-06-06T12:44:13.834" v="5"/>
          <ac:spMkLst>
            <pc:docMk/>
            <pc:sldMk cId="3333277641" sldId="265"/>
            <ac:spMk id="26" creationId="{53AA89D1-0C70-46BB-8E35-5722A4B18A78}"/>
          </ac:spMkLst>
        </pc:spChg>
        <pc:spChg chg="add del">
          <ac:chgData name="谷口 慶太" userId="1fd58cb8368156e3" providerId="Windows Live" clId="Web-{05CEA568-BF5A-4D66-9B3E-D3416C424512}" dt="2022-06-06T12:44:16.725" v="9"/>
          <ac:spMkLst>
            <pc:docMk/>
            <pc:sldMk cId="3333277641" sldId="265"/>
            <ac:spMk id="28" creationId="{E92FEB64-6EEA-4759-B4A4-BD2C1E660BA8}"/>
          </ac:spMkLst>
        </pc:spChg>
        <pc:spChg chg="add del">
          <ac:chgData name="谷口 慶太" userId="1fd58cb8368156e3" providerId="Windows Live" clId="Web-{05CEA568-BF5A-4D66-9B3E-D3416C424512}" dt="2022-06-06T12:44:16.725" v="9"/>
          <ac:spMkLst>
            <pc:docMk/>
            <pc:sldMk cId="3333277641" sldId="265"/>
            <ac:spMk id="29" creationId="{B10BB131-AC8E-4A8E-A5D1-36260F720C3B}"/>
          </ac:spMkLst>
        </pc:spChg>
        <pc:spChg chg="add del">
          <ac:chgData name="谷口 慶太" userId="1fd58cb8368156e3" providerId="Windows Live" clId="Web-{05CEA568-BF5A-4D66-9B3E-D3416C424512}" dt="2022-06-06T12:44:16.725" v="9"/>
          <ac:spMkLst>
            <pc:docMk/>
            <pc:sldMk cId="3333277641" sldId="265"/>
            <ac:spMk id="30" creationId="{14847E93-7DC1-4D4B-8829-B19AA7137C50}"/>
          </ac:spMkLst>
        </pc:spChg>
        <pc:spChg chg="add del">
          <ac:chgData name="谷口 慶太" userId="1fd58cb8368156e3" providerId="Windows Live" clId="Web-{05CEA568-BF5A-4D66-9B3E-D3416C424512}" dt="2022-06-06T12:44:16.725" v="9"/>
          <ac:spMkLst>
            <pc:docMk/>
            <pc:sldMk cId="3333277641" sldId="265"/>
            <ac:spMk id="31" creationId="{5566D6E1-03A1-4D73-A4E0-35D74D568A04}"/>
          </ac:spMkLst>
        </pc:spChg>
        <pc:spChg chg="add del">
          <ac:chgData name="谷口 慶太" userId="1fd58cb8368156e3" providerId="Windows Live" clId="Web-{05CEA568-BF5A-4D66-9B3E-D3416C424512}" dt="2022-06-06T12:44:16.725" v="9"/>
          <ac:spMkLst>
            <pc:docMk/>
            <pc:sldMk cId="3333277641" sldId="265"/>
            <ac:spMk id="32" creationId="{9F835A99-04AC-494A-A572-AFE8413CC938}"/>
          </ac:spMkLst>
        </pc:spChg>
        <pc:spChg chg="add del">
          <ac:chgData name="谷口 慶太" userId="1fd58cb8368156e3" providerId="Windows Live" clId="Web-{05CEA568-BF5A-4D66-9B3E-D3416C424512}" dt="2022-06-06T12:44:16.725" v="9"/>
          <ac:spMkLst>
            <pc:docMk/>
            <pc:sldMk cId="3333277641" sldId="265"/>
            <ac:spMk id="33" creationId="{7B786209-1B0B-4CA9-9BDD-F7327066A84D}"/>
          </ac:spMkLst>
        </pc:spChg>
        <pc:spChg chg="add del">
          <ac:chgData name="谷口 慶太" userId="1fd58cb8368156e3" providerId="Windows Live" clId="Web-{05CEA568-BF5A-4D66-9B3E-D3416C424512}" dt="2022-06-06T12:44:16.725" v="9"/>
          <ac:spMkLst>
            <pc:docMk/>
            <pc:sldMk cId="3333277641" sldId="265"/>
            <ac:spMk id="34" creationId="{2D2964BB-484D-45AE-AD66-D407D0629652}"/>
          </ac:spMkLst>
        </pc:spChg>
        <pc:spChg chg="add del">
          <ac:chgData name="谷口 慶太" userId="1fd58cb8368156e3" providerId="Windows Live" clId="Web-{05CEA568-BF5A-4D66-9B3E-D3416C424512}" dt="2022-06-06T12:44:16.725" v="9"/>
          <ac:spMkLst>
            <pc:docMk/>
            <pc:sldMk cId="3333277641" sldId="265"/>
            <ac:spMk id="35" creationId="{6691AC69-A76E-4DAB-B565-468B6B87ACF3}"/>
          </ac:spMkLst>
        </pc:spChg>
        <pc:spChg chg="add">
          <ac:chgData name="谷口 慶太" userId="1fd58cb8368156e3" providerId="Windows Live" clId="Web-{05CEA568-BF5A-4D66-9B3E-D3416C424512}" dt="2022-06-06T12:44:16.740" v="10"/>
          <ac:spMkLst>
            <pc:docMk/>
            <pc:sldMk cId="3333277641" sldId="265"/>
            <ac:spMk id="37" creationId="{46F1F2C8-798B-4CCE-A851-94AFAF350BED}"/>
          </ac:spMkLst>
        </pc:spChg>
        <pc:spChg chg="add">
          <ac:chgData name="谷口 慶太" userId="1fd58cb8368156e3" providerId="Windows Live" clId="Web-{05CEA568-BF5A-4D66-9B3E-D3416C424512}" dt="2022-06-06T12:44:16.740" v="10"/>
          <ac:spMkLst>
            <pc:docMk/>
            <pc:sldMk cId="3333277641" sldId="265"/>
            <ac:spMk id="38" creationId="{755E9CD0-04B0-4A3C-B291-AD913379C713}"/>
          </ac:spMkLst>
        </pc:spChg>
        <pc:spChg chg="add">
          <ac:chgData name="谷口 慶太" userId="1fd58cb8368156e3" providerId="Windows Live" clId="Web-{05CEA568-BF5A-4D66-9B3E-D3416C424512}" dt="2022-06-06T12:44:16.740" v="10"/>
          <ac:spMkLst>
            <pc:docMk/>
            <pc:sldMk cId="3333277641" sldId="265"/>
            <ac:spMk id="39" creationId="{1DD8BF3B-6066-418C-8D1A-75C5E396FC04}"/>
          </ac:spMkLst>
        </pc:spChg>
        <pc:spChg chg="add">
          <ac:chgData name="谷口 慶太" userId="1fd58cb8368156e3" providerId="Windows Live" clId="Web-{05CEA568-BF5A-4D66-9B3E-D3416C424512}" dt="2022-06-06T12:44:16.740" v="10"/>
          <ac:spMkLst>
            <pc:docMk/>
            <pc:sldMk cId="3333277641" sldId="265"/>
            <ac:spMk id="40" creationId="{80BC66F9-7A74-4286-AD22-1174052CC22C}"/>
          </ac:spMkLst>
        </pc:spChg>
        <pc:spChg chg="add">
          <ac:chgData name="谷口 慶太" userId="1fd58cb8368156e3" providerId="Windows Live" clId="Web-{05CEA568-BF5A-4D66-9B3E-D3416C424512}" dt="2022-06-06T12:44:16.740" v="10"/>
          <ac:spMkLst>
            <pc:docMk/>
            <pc:sldMk cId="3333277641" sldId="265"/>
            <ac:spMk id="41" creationId="{D8142CC3-2B5C-48E6-9DF0-6C8ACBAF23EF}"/>
          </ac:spMkLst>
        </pc:spChg>
        <pc:spChg chg="add">
          <ac:chgData name="谷口 慶太" userId="1fd58cb8368156e3" providerId="Windows Live" clId="Web-{05CEA568-BF5A-4D66-9B3E-D3416C424512}" dt="2022-06-06T12:44:16.740" v="10"/>
          <ac:spMkLst>
            <pc:docMk/>
            <pc:sldMk cId="3333277641" sldId="265"/>
            <ac:spMk id="43" creationId="{46A89C79-8EF3-4AF9-B3D9-59A883F41C83}"/>
          </ac:spMkLst>
        </pc:spChg>
        <pc:spChg chg="add">
          <ac:chgData name="谷口 慶太" userId="1fd58cb8368156e3" providerId="Windows Live" clId="Web-{05CEA568-BF5A-4D66-9B3E-D3416C424512}" dt="2022-06-06T12:44:16.740" v="10"/>
          <ac:spMkLst>
            <pc:docMk/>
            <pc:sldMk cId="3333277641" sldId="265"/>
            <ac:spMk id="44" creationId="{EFE5CE34-4543-42E5-B82C-1F3D12422CDD}"/>
          </ac:spMkLst>
        </pc:spChg>
        <pc:spChg chg="add">
          <ac:chgData name="谷口 慶太" userId="1fd58cb8368156e3" providerId="Windows Live" clId="Web-{05CEA568-BF5A-4D66-9B3E-D3416C424512}" dt="2022-06-06T12:44:16.740" v="10"/>
          <ac:spMkLst>
            <pc:docMk/>
            <pc:sldMk cId="3333277641" sldId="265"/>
            <ac:spMk id="45" creationId="{72AF41FE-63D7-4695-81D2-66D2510E4486}"/>
          </ac:spMkLst>
        </pc:spChg>
        <pc:cxnChg chg="add del">
          <ac:chgData name="谷口 慶太" userId="1fd58cb8368156e3" providerId="Windows Live" clId="Web-{05CEA568-BF5A-4D66-9B3E-D3416C424512}" dt="2022-06-06T12:43:38.177" v="2"/>
          <ac:cxnSpMkLst>
            <pc:docMk/>
            <pc:sldMk cId="3333277641" sldId="265"/>
            <ac:cxnSpMk id="13" creationId="{7B2D303B-3DD0-4319-9EAD-361847FEC71D}"/>
          </ac:cxnSpMkLst>
        </pc:cxnChg>
        <pc:cxnChg chg="add del">
          <ac:chgData name="谷口 慶太" userId="1fd58cb8368156e3" providerId="Windows Live" clId="Web-{05CEA568-BF5A-4D66-9B3E-D3416C424512}" dt="2022-06-06T12:44:13.834" v="5"/>
          <ac:cxnSpMkLst>
            <pc:docMk/>
            <pc:sldMk cId="3333277641" sldId="265"/>
            <ac:cxnSpMk id="21" creationId="{56020367-4FD5-4596-8E10-C5F095CD8DBF}"/>
          </ac:cxnSpMkLst>
        </pc:cxnChg>
        <pc:cxnChg chg="add">
          <ac:chgData name="谷口 慶太" userId="1fd58cb8368156e3" providerId="Windows Live" clId="Web-{05CEA568-BF5A-4D66-9B3E-D3416C424512}" dt="2022-06-06T12:44:16.740" v="10"/>
          <ac:cxnSpMkLst>
            <pc:docMk/>
            <pc:sldMk cId="3333277641" sldId="265"/>
            <ac:cxnSpMk id="42" creationId="{7B2D303B-3DD0-4319-9EAD-361847FEC71D}"/>
          </ac:cxnSpMkLst>
        </pc:cxnChg>
      </pc:sldChg>
      <pc:sldChg chg="addSp delSp modSp mod modClrScheme delDesignElem chgLayout">
        <pc:chgData name="谷口 慶太" userId="1fd58cb8368156e3" providerId="Windows Live" clId="Web-{05CEA568-BF5A-4D66-9B3E-D3416C424512}" dt="2022-06-06T12:48:33.101" v="32" actId="14100"/>
        <pc:sldMkLst>
          <pc:docMk/>
          <pc:sldMk cId="613818721" sldId="266"/>
        </pc:sldMkLst>
        <pc:spChg chg="mod ord">
          <ac:chgData name="谷口 慶太" userId="1fd58cb8368156e3" providerId="Windows Live" clId="Web-{05CEA568-BF5A-4D66-9B3E-D3416C424512}" dt="2022-06-06T12:46:29.241" v="14"/>
          <ac:spMkLst>
            <pc:docMk/>
            <pc:sldMk cId="613818721" sldId="266"/>
            <ac:spMk id="2" creationId="{A8BDC7D1-C792-3571-F2D9-E2EB1F2AC212}"/>
          </ac:spMkLst>
        </pc:spChg>
        <pc:spChg chg="mod ord">
          <ac:chgData name="谷口 慶太" userId="1fd58cb8368156e3" providerId="Windows Live" clId="Web-{05CEA568-BF5A-4D66-9B3E-D3416C424512}" dt="2022-06-06T12:48:33.101" v="32" actId="14100"/>
          <ac:spMkLst>
            <pc:docMk/>
            <pc:sldMk cId="613818721" sldId="266"/>
            <ac:spMk id="3" creationId="{7D4E956F-E534-865B-33B7-B53AFFFE123A}"/>
          </ac:spMkLst>
        </pc:spChg>
        <pc:spChg chg="add del">
          <ac:chgData name="谷口 慶太" userId="1fd58cb8368156e3" providerId="Windows Live" clId="Web-{05CEA568-BF5A-4D66-9B3E-D3416C424512}" dt="2022-06-06T12:43:38.177" v="2"/>
          <ac:spMkLst>
            <pc:docMk/>
            <pc:sldMk cId="613818721" sldId="266"/>
            <ac:spMk id="9" creationId="{743AA782-23D1-4521-8CAD-47662984AA08}"/>
          </ac:spMkLst>
        </pc:spChg>
        <pc:spChg chg="add del">
          <ac:chgData name="谷口 慶太" userId="1fd58cb8368156e3" providerId="Windows Live" clId="Web-{05CEA568-BF5A-4D66-9B3E-D3416C424512}" dt="2022-06-06T12:43:38.177" v="2"/>
          <ac:spMkLst>
            <pc:docMk/>
            <pc:sldMk cId="613818721" sldId="266"/>
            <ac:spMk id="11" creationId="{71877DBC-BB60-40F0-AC93-2ACDBAAE60CE}"/>
          </ac:spMkLst>
        </pc:spChg>
        <pc:spChg chg="add del">
          <ac:chgData name="谷口 慶太" userId="1fd58cb8368156e3" providerId="Windows Live" clId="Web-{05CEA568-BF5A-4D66-9B3E-D3416C424512}" dt="2022-06-06T12:46:29.241" v="13"/>
          <ac:spMkLst>
            <pc:docMk/>
            <pc:sldMk cId="613818721" sldId="266"/>
            <ac:spMk id="13" creationId="{8590ADD5-9383-4D3D-9047-3DA2593CCB5D}"/>
          </ac:spMkLst>
        </pc:spChg>
        <pc:spChg chg="add del">
          <ac:chgData name="谷口 慶太" userId="1fd58cb8368156e3" providerId="Windows Live" clId="Web-{05CEA568-BF5A-4D66-9B3E-D3416C424512}" dt="2022-06-06T12:46:29.241" v="13"/>
          <ac:spMkLst>
            <pc:docMk/>
            <pc:sldMk cId="613818721" sldId="266"/>
            <ac:spMk id="15" creationId="{DABE3E45-88CF-45D8-8D40-C773324D93F6}"/>
          </ac:spMkLst>
        </pc:spChg>
        <pc:spChg chg="add del">
          <ac:chgData name="谷口 慶太" userId="1fd58cb8368156e3" providerId="Windows Live" clId="Web-{05CEA568-BF5A-4D66-9B3E-D3416C424512}" dt="2022-06-06T12:46:29.241" v="13"/>
          <ac:spMkLst>
            <pc:docMk/>
            <pc:sldMk cId="613818721" sldId="266"/>
            <ac:spMk id="19" creationId="{B91ECDA9-56DC-4270-8F33-01C5637B8CEB}"/>
          </ac:spMkLst>
        </pc:spChg>
        <pc:spChg chg="add del">
          <ac:chgData name="谷口 慶太" userId="1fd58cb8368156e3" providerId="Windows Live" clId="Web-{05CEA568-BF5A-4D66-9B3E-D3416C424512}" dt="2022-06-06T12:46:29.241" v="13"/>
          <ac:spMkLst>
            <pc:docMk/>
            <pc:sldMk cId="613818721" sldId="266"/>
            <ac:spMk id="20" creationId="{1CD81A2A-6ED4-4EF4-A14C-912D31E14800}"/>
          </ac:spMkLst>
        </pc:spChg>
        <pc:spChg chg="add del">
          <ac:chgData name="谷口 慶太" userId="1fd58cb8368156e3" providerId="Windows Live" clId="Web-{05CEA568-BF5A-4D66-9B3E-D3416C424512}" dt="2022-06-06T12:46:29.241" v="13"/>
          <ac:spMkLst>
            <pc:docMk/>
            <pc:sldMk cId="613818721" sldId="266"/>
            <ac:spMk id="21" creationId="{75F47824-961D-465D-84F9-EAE11BC6173B}"/>
          </ac:spMkLst>
        </pc:spChg>
        <pc:spChg chg="add del">
          <ac:chgData name="谷口 慶太" userId="1fd58cb8368156e3" providerId="Windows Live" clId="Web-{05CEA568-BF5A-4D66-9B3E-D3416C424512}" dt="2022-06-06T12:46:29.241" v="13"/>
          <ac:spMkLst>
            <pc:docMk/>
            <pc:sldMk cId="613818721" sldId="266"/>
            <ac:spMk id="22" creationId="{1661932C-CA15-4E17-B115-FAE7CBEE4789}"/>
          </ac:spMkLst>
        </pc:spChg>
        <pc:spChg chg="add del">
          <ac:chgData name="谷口 慶太" userId="1fd58cb8368156e3" providerId="Windows Live" clId="Web-{05CEA568-BF5A-4D66-9B3E-D3416C424512}" dt="2022-06-06T12:46:29.241" v="13"/>
          <ac:spMkLst>
            <pc:docMk/>
            <pc:sldMk cId="613818721" sldId="266"/>
            <ac:spMk id="24" creationId="{FEC9DA3E-C1D7-472D-B7C0-F71AE41FBA23}"/>
          </ac:spMkLst>
        </pc:spChg>
        <pc:spChg chg="add">
          <ac:chgData name="谷口 慶太" userId="1fd58cb8368156e3" providerId="Windows Live" clId="Web-{05CEA568-BF5A-4D66-9B3E-D3416C424512}" dt="2022-06-06T12:46:29.241" v="14"/>
          <ac:spMkLst>
            <pc:docMk/>
            <pc:sldMk cId="613818721" sldId="266"/>
            <ac:spMk id="26" creationId="{F13C74B1-5B17-4795-BED0-7140497B445A}"/>
          </ac:spMkLst>
        </pc:spChg>
        <pc:spChg chg="add">
          <ac:chgData name="谷口 慶太" userId="1fd58cb8368156e3" providerId="Windows Live" clId="Web-{05CEA568-BF5A-4D66-9B3E-D3416C424512}" dt="2022-06-06T12:46:29.241" v="14"/>
          <ac:spMkLst>
            <pc:docMk/>
            <pc:sldMk cId="613818721" sldId="266"/>
            <ac:spMk id="28" creationId="{D4974D33-8DC5-464E-8C6D-BE58F0669C17}"/>
          </ac:spMkLst>
        </pc:spChg>
        <pc:picChg chg="mod">
          <ac:chgData name="谷口 慶太" userId="1fd58cb8368156e3" providerId="Windows Live" clId="Web-{05CEA568-BF5A-4D66-9B3E-D3416C424512}" dt="2022-06-06T12:46:29.241" v="14"/>
          <ac:picMkLst>
            <pc:docMk/>
            <pc:sldMk cId="613818721" sldId="266"/>
            <ac:picMk id="4" creationId="{8A5C8AE2-575D-DAC1-7D6F-51BC6EAA2529}"/>
          </ac:picMkLst>
        </pc:picChg>
        <pc:cxnChg chg="add del">
          <ac:chgData name="谷口 慶太" userId="1fd58cb8368156e3" providerId="Windows Live" clId="Web-{05CEA568-BF5A-4D66-9B3E-D3416C424512}" dt="2022-06-06T12:46:29.241" v="13"/>
          <ac:cxnSpMkLst>
            <pc:docMk/>
            <pc:sldMk cId="613818721" sldId="266"/>
            <ac:cxnSpMk id="17" creationId="{49CD1692-827B-4C8D-B4A1-134FD04CF45C}"/>
          </ac:cxnSpMkLst>
        </pc:cxnChg>
      </pc:sldChg>
      <pc:sldChg chg="addSp modSp mod modClrScheme chgLayout">
        <pc:chgData name="谷口 慶太" userId="1fd58cb8368156e3" providerId="Windows Live" clId="Web-{05CEA568-BF5A-4D66-9B3E-D3416C424512}" dt="2022-06-06T13:04:12.577" v="111" actId="1076"/>
        <pc:sldMkLst>
          <pc:docMk/>
          <pc:sldMk cId="4083011949" sldId="267"/>
        </pc:sldMkLst>
        <pc:spChg chg="mod ord">
          <ac:chgData name="谷口 慶太" userId="1fd58cb8368156e3" providerId="Windows Live" clId="Web-{05CEA568-BF5A-4D66-9B3E-D3416C424512}" dt="2022-06-06T13:04:04.609" v="109"/>
          <ac:spMkLst>
            <pc:docMk/>
            <pc:sldMk cId="4083011949" sldId="267"/>
            <ac:spMk id="2" creationId="{CE699A38-94C0-33B6-DCD0-63D6714397E6}"/>
          </ac:spMkLst>
        </pc:spChg>
        <pc:spChg chg="mod ord">
          <ac:chgData name="谷口 慶太" userId="1fd58cb8368156e3" providerId="Windows Live" clId="Web-{05CEA568-BF5A-4D66-9B3E-D3416C424512}" dt="2022-06-06T13:04:04.609" v="109"/>
          <ac:spMkLst>
            <pc:docMk/>
            <pc:sldMk cId="4083011949" sldId="267"/>
            <ac:spMk id="3" creationId="{0F5B58C6-195B-8BDE-3151-C49AB15B9E4B}"/>
          </ac:spMkLst>
        </pc:spChg>
        <pc:spChg chg="add">
          <ac:chgData name="谷口 慶太" userId="1fd58cb8368156e3" providerId="Windows Live" clId="Web-{05CEA568-BF5A-4D66-9B3E-D3416C424512}" dt="2022-06-06T13:04:04.609" v="109"/>
          <ac:spMkLst>
            <pc:docMk/>
            <pc:sldMk cId="4083011949" sldId="267"/>
            <ac:spMk id="13" creationId="{A7B99495-F43F-4D80-A44F-2CB4764EB90B}"/>
          </ac:spMkLst>
        </pc:spChg>
        <pc:spChg chg="add">
          <ac:chgData name="谷口 慶太" userId="1fd58cb8368156e3" providerId="Windows Live" clId="Web-{05CEA568-BF5A-4D66-9B3E-D3416C424512}" dt="2022-06-06T13:04:04.609" v="109"/>
          <ac:spMkLst>
            <pc:docMk/>
            <pc:sldMk cId="4083011949" sldId="267"/>
            <ac:spMk id="14" creationId="{D2B783EE-0239-4717-BBEA-8C9EAC61C824}"/>
          </ac:spMkLst>
        </pc:spChg>
        <pc:spChg chg="add">
          <ac:chgData name="谷口 慶太" userId="1fd58cb8368156e3" providerId="Windows Live" clId="Web-{05CEA568-BF5A-4D66-9B3E-D3416C424512}" dt="2022-06-06T13:04:04.609" v="109"/>
          <ac:spMkLst>
            <pc:docMk/>
            <pc:sldMk cId="4083011949" sldId="267"/>
            <ac:spMk id="15" creationId="{70BEB1E7-2F88-40BC-B73D-42E5B6F80BFC}"/>
          </ac:spMkLst>
        </pc:spChg>
        <pc:picChg chg="mod ord">
          <ac:chgData name="谷口 慶太" userId="1fd58cb8368156e3" providerId="Windows Live" clId="Web-{05CEA568-BF5A-4D66-9B3E-D3416C424512}" dt="2022-06-06T13:04:10.109" v="110" actId="1076"/>
          <ac:picMkLst>
            <pc:docMk/>
            <pc:sldMk cId="4083011949" sldId="267"/>
            <ac:picMk id="4" creationId="{266695B4-C901-13DC-D7F9-74656A015A90}"/>
          </ac:picMkLst>
        </pc:picChg>
        <pc:picChg chg="mod">
          <ac:chgData name="谷口 慶太" userId="1fd58cb8368156e3" providerId="Windows Live" clId="Web-{05CEA568-BF5A-4D66-9B3E-D3416C424512}" dt="2022-06-06T13:04:12.577" v="111" actId="1076"/>
          <ac:picMkLst>
            <pc:docMk/>
            <pc:sldMk cId="4083011949" sldId="267"/>
            <ac:picMk id="6" creationId="{5C084480-C985-96B8-3F0C-A148066B654F}"/>
          </ac:picMkLst>
        </pc:picChg>
      </pc:sldChg>
      <pc:sldChg chg="addSp delSp modSp mod modClrScheme chgLayout">
        <pc:chgData name="谷口 慶太" userId="1fd58cb8368156e3" providerId="Windows Live" clId="Web-{05CEA568-BF5A-4D66-9B3E-D3416C424512}" dt="2022-06-06T12:53:39.213" v="106"/>
        <pc:sldMkLst>
          <pc:docMk/>
          <pc:sldMk cId="3175033875" sldId="268"/>
        </pc:sldMkLst>
        <pc:spChg chg="mod ord">
          <ac:chgData name="谷口 慶太" userId="1fd58cb8368156e3" providerId="Windows Live" clId="Web-{05CEA568-BF5A-4D66-9B3E-D3416C424512}" dt="2022-06-06T12:43:57.537" v="3"/>
          <ac:spMkLst>
            <pc:docMk/>
            <pc:sldMk cId="3175033875" sldId="268"/>
            <ac:spMk id="2" creationId="{ECBF114C-189F-E494-08BE-381046E96A8B}"/>
          </ac:spMkLst>
        </pc:spChg>
        <pc:spChg chg="mod ord">
          <ac:chgData name="谷口 慶太" userId="1fd58cb8368156e3" providerId="Windows Live" clId="Web-{05CEA568-BF5A-4D66-9B3E-D3416C424512}" dt="2022-06-06T12:43:57.537" v="3"/>
          <ac:spMkLst>
            <pc:docMk/>
            <pc:sldMk cId="3175033875" sldId="268"/>
            <ac:spMk id="3" creationId="{707FCE5C-691D-79C2-12D4-7138DCE6FE0A}"/>
          </ac:spMkLst>
        </pc:spChg>
        <pc:picChg chg="add del mod">
          <ac:chgData name="谷口 慶太" userId="1fd58cb8368156e3" providerId="Windows Live" clId="Web-{05CEA568-BF5A-4D66-9B3E-D3416C424512}" dt="2022-06-06T12:53:39.213" v="106"/>
          <ac:picMkLst>
            <pc:docMk/>
            <pc:sldMk cId="3175033875" sldId="268"/>
            <ac:picMk id="6" creationId="{103653C4-5707-9EC6-0434-6F011D96F211}"/>
          </ac:picMkLst>
        </pc:picChg>
        <pc:picChg chg="add mod">
          <ac:chgData name="谷口 慶太" userId="1fd58cb8368156e3" providerId="Windows Live" clId="Web-{05CEA568-BF5A-4D66-9B3E-D3416C424512}" dt="2022-06-06T12:51:21.634" v="58" actId="1076"/>
          <ac:picMkLst>
            <pc:docMk/>
            <pc:sldMk cId="3175033875" sldId="268"/>
            <ac:picMk id="7" creationId="{D1E98747-6CC2-5937-3D1E-826B69D50617}"/>
          </ac:picMkLst>
        </pc:picChg>
      </pc:sldChg>
      <pc:sldChg chg="addSp delSp modSp mod modClrScheme chgLayout">
        <pc:chgData name="谷口 慶太" userId="1fd58cb8368156e3" providerId="Windows Live" clId="Web-{05CEA568-BF5A-4D66-9B3E-D3416C424512}" dt="2022-06-06T12:50:26.087" v="53" actId="1076"/>
        <pc:sldMkLst>
          <pc:docMk/>
          <pc:sldMk cId="277499997" sldId="269"/>
        </pc:sldMkLst>
        <pc:spChg chg="mod">
          <ac:chgData name="谷口 慶太" userId="1fd58cb8368156e3" providerId="Windows Live" clId="Web-{05CEA568-BF5A-4D66-9B3E-D3416C424512}" dt="2022-06-06T12:50:11.180" v="51" actId="1076"/>
          <ac:spMkLst>
            <pc:docMk/>
            <pc:sldMk cId="277499997" sldId="269"/>
            <ac:spMk id="2" creationId="{82A1347A-2CE3-BE9B-1B4C-FE544D5B5CFD}"/>
          </ac:spMkLst>
        </pc:spChg>
        <pc:spChg chg="mod ord">
          <ac:chgData name="谷口 慶太" userId="1fd58cb8368156e3" providerId="Windows Live" clId="Web-{05CEA568-BF5A-4D66-9B3E-D3416C424512}" dt="2022-06-06T12:50:01.571" v="49" actId="20577"/>
          <ac:spMkLst>
            <pc:docMk/>
            <pc:sldMk cId="277499997" sldId="269"/>
            <ac:spMk id="3" creationId="{BD3630EA-3BA5-43D5-C6D7-A2EB5B438252}"/>
          </ac:spMkLst>
        </pc:spChg>
        <pc:spChg chg="mod">
          <ac:chgData name="谷口 慶太" userId="1fd58cb8368156e3" providerId="Windows Live" clId="Web-{05CEA568-BF5A-4D66-9B3E-D3416C424512}" dt="2022-06-06T12:49:52.258" v="48" actId="20577"/>
          <ac:spMkLst>
            <pc:docMk/>
            <pc:sldMk cId="277499997" sldId="269"/>
            <ac:spMk id="4" creationId="{704DC6D1-B6AE-A3A1-1288-BB4E3F7214FD}"/>
          </ac:spMkLst>
        </pc:spChg>
        <pc:spChg chg="add">
          <ac:chgData name="谷口 慶太" userId="1fd58cb8368156e3" providerId="Windows Live" clId="Web-{05CEA568-BF5A-4D66-9B3E-D3416C424512}" dt="2022-06-06T12:49:46.071" v="45"/>
          <ac:spMkLst>
            <pc:docMk/>
            <pc:sldMk cId="277499997" sldId="269"/>
            <ac:spMk id="9" creationId="{428D436F-9ACD-4C92-AFC8-C934C527A6A4}"/>
          </ac:spMkLst>
        </pc:spChg>
        <pc:spChg chg="add">
          <ac:chgData name="谷口 慶太" userId="1fd58cb8368156e3" providerId="Windows Live" clId="Web-{05CEA568-BF5A-4D66-9B3E-D3416C424512}" dt="2022-06-06T12:49:46.071" v="45"/>
          <ac:spMkLst>
            <pc:docMk/>
            <pc:sldMk cId="277499997" sldId="269"/>
            <ac:spMk id="11" creationId="{090538E0-A884-4E60-A6AB-77D830E2FCED}"/>
          </ac:spMkLst>
        </pc:spChg>
        <pc:spChg chg="add">
          <ac:chgData name="谷口 慶太" userId="1fd58cb8368156e3" providerId="Windows Live" clId="Web-{05CEA568-BF5A-4D66-9B3E-D3416C424512}" dt="2022-06-06T12:49:46.071" v="45"/>
          <ac:spMkLst>
            <pc:docMk/>
            <pc:sldMk cId="277499997" sldId="269"/>
            <ac:spMk id="13" creationId="{DB0D7DD0-1C67-4D4C-9E06-678233DB8468}"/>
          </ac:spMkLst>
        </pc:spChg>
        <pc:picChg chg="del">
          <ac:chgData name="谷口 慶太" userId="1fd58cb8368156e3" providerId="Windows Live" clId="Web-{05CEA568-BF5A-4D66-9B3E-D3416C424512}" dt="2022-06-06T12:49:42.492" v="44"/>
          <ac:picMkLst>
            <pc:docMk/>
            <pc:sldMk cId="277499997" sldId="269"/>
            <ac:picMk id="5" creationId="{125B59D2-5A9C-F9D1-0481-1B67C91F8DF3}"/>
          </ac:picMkLst>
        </pc:picChg>
        <pc:picChg chg="add mod">
          <ac:chgData name="谷口 慶太" userId="1fd58cb8368156e3" providerId="Windows Live" clId="Web-{05CEA568-BF5A-4D66-9B3E-D3416C424512}" dt="2022-06-06T12:50:26.087" v="53" actId="1076"/>
          <ac:picMkLst>
            <pc:docMk/>
            <pc:sldMk cId="277499997" sldId="269"/>
            <ac:picMk id="6" creationId="{B5CEE48B-9AEB-9D26-C216-A0604D918EA1}"/>
          </ac:picMkLst>
        </pc:picChg>
      </pc:sldChg>
      <pc:sldChg chg="addSp delSp modSp mod modClrScheme chgLayout">
        <pc:chgData name="谷口 慶太" userId="1fd58cb8368156e3" providerId="Windows Live" clId="Web-{05CEA568-BF5A-4D66-9B3E-D3416C424512}" dt="2022-06-06T13:13:24.425" v="227" actId="1076"/>
        <pc:sldMkLst>
          <pc:docMk/>
          <pc:sldMk cId="2638329763" sldId="270"/>
        </pc:sldMkLst>
        <pc:spChg chg="mod ord">
          <ac:chgData name="谷口 慶太" userId="1fd58cb8368156e3" providerId="Windows Live" clId="Web-{05CEA568-BF5A-4D66-9B3E-D3416C424512}" dt="2022-06-06T12:48:17.507" v="27" actId="1076"/>
          <ac:spMkLst>
            <pc:docMk/>
            <pc:sldMk cId="2638329763" sldId="270"/>
            <ac:spMk id="3" creationId="{44EA5A79-6480-BCE0-0973-1964F25ACBF2}"/>
          </ac:spMkLst>
        </pc:spChg>
        <pc:spChg chg="mod">
          <ac:chgData name="谷口 慶太" userId="1fd58cb8368156e3" providerId="Windows Live" clId="Web-{05CEA568-BF5A-4D66-9B3E-D3416C424512}" dt="2022-06-06T12:47:24.320" v="16"/>
          <ac:spMkLst>
            <pc:docMk/>
            <pc:sldMk cId="2638329763" sldId="270"/>
            <ac:spMk id="5" creationId="{DD481E08-C0CA-6743-3171-99BCCEF04698}"/>
          </ac:spMkLst>
        </pc:spChg>
        <pc:spChg chg="mod">
          <ac:chgData name="谷口 慶太" userId="1fd58cb8368156e3" providerId="Windows Live" clId="Web-{05CEA568-BF5A-4D66-9B3E-D3416C424512}" dt="2022-06-06T12:47:56.695" v="26" actId="14100"/>
          <ac:spMkLst>
            <pc:docMk/>
            <pc:sldMk cId="2638329763" sldId="270"/>
            <ac:spMk id="7" creationId="{CBDAFAA3-234A-BD09-BDB6-CE378A264298}"/>
          </ac:spMkLst>
        </pc:spChg>
        <pc:spChg chg="add">
          <ac:chgData name="谷口 慶太" userId="1fd58cb8368156e3" providerId="Windows Live" clId="Web-{05CEA568-BF5A-4D66-9B3E-D3416C424512}" dt="2022-06-06T12:47:24.320" v="16"/>
          <ac:spMkLst>
            <pc:docMk/>
            <pc:sldMk cId="2638329763" sldId="270"/>
            <ac:spMk id="9" creationId="{428D436F-9ACD-4C92-AFC8-C934C527A6A4}"/>
          </ac:spMkLst>
        </pc:spChg>
        <pc:spChg chg="add">
          <ac:chgData name="谷口 慶太" userId="1fd58cb8368156e3" providerId="Windows Live" clId="Web-{05CEA568-BF5A-4D66-9B3E-D3416C424512}" dt="2022-06-06T12:47:24.320" v="16"/>
          <ac:spMkLst>
            <pc:docMk/>
            <pc:sldMk cId="2638329763" sldId="270"/>
            <ac:spMk id="14" creationId="{090538E0-A884-4E60-A6AB-77D830E2FCED}"/>
          </ac:spMkLst>
        </pc:spChg>
        <pc:spChg chg="add">
          <ac:chgData name="谷口 慶太" userId="1fd58cb8368156e3" providerId="Windows Live" clId="Web-{05CEA568-BF5A-4D66-9B3E-D3416C424512}" dt="2022-06-06T12:47:24.320" v="16"/>
          <ac:spMkLst>
            <pc:docMk/>
            <pc:sldMk cId="2638329763" sldId="270"/>
            <ac:spMk id="16" creationId="{DB0D7DD0-1C67-4D4C-9E06-678233DB8468}"/>
          </ac:spMkLst>
        </pc:spChg>
        <pc:picChg chg="add mod">
          <ac:chgData name="谷口 慶太" userId="1fd58cb8368156e3" providerId="Windows Live" clId="Web-{05CEA568-BF5A-4D66-9B3E-D3416C424512}" dt="2022-06-06T13:13:24.425" v="227" actId="1076"/>
          <ac:picMkLst>
            <pc:docMk/>
            <pc:sldMk cId="2638329763" sldId="270"/>
            <ac:picMk id="2" creationId="{33551D2F-36D1-D7BC-EFAF-6C3C8CB5E00C}"/>
          </ac:picMkLst>
        </pc:picChg>
        <pc:picChg chg="del">
          <ac:chgData name="谷口 慶太" userId="1fd58cb8368156e3" providerId="Windows Live" clId="Web-{05CEA568-BF5A-4D66-9B3E-D3416C424512}" dt="2022-06-06T12:46:38.475" v="15"/>
          <ac:picMkLst>
            <pc:docMk/>
            <pc:sldMk cId="2638329763" sldId="270"/>
            <ac:picMk id="6" creationId="{5E33CD59-D9E8-401D-68C8-1C9E6F6FE464}"/>
          </ac:picMkLst>
        </pc:picChg>
      </pc:sldChg>
      <pc:sldChg chg="addSp delSp modSp del mod modClrScheme chgLayout">
        <pc:chgData name="谷口 慶太" userId="1fd58cb8368156e3" providerId="Windows Live" clId="Web-{05CEA568-BF5A-4D66-9B3E-D3416C424512}" dt="2022-06-06T13:08:10.220" v="155"/>
        <pc:sldMkLst>
          <pc:docMk/>
          <pc:sldMk cId="2488566447" sldId="271"/>
        </pc:sldMkLst>
        <pc:spChg chg="del mod">
          <ac:chgData name="谷口 慶太" userId="1fd58cb8368156e3" providerId="Windows Live" clId="Web-{05CEA568-BF5A-4D66-9B3E-D3416C424512}" dt="2022-06-06T13:07:16.548" v="137"/>
          <ac:spMkLst>
            <pc:docMk/>
            <pc:sldMk cId="2488566447" sldId="271"/>
            <ac:spMk id="2" creationId="{5AA85EA6-5AFA-C9B0-1533-DB556F7EA380}"/>
          </ac:spMkLst>
        </pc:spChg>
        <pc:spChg chg="del">
          <ac:chgData name="谷口 慶太" userId="1fd58cb8368156e3" providerId="Windows Live" clId="Web-{05CEA568-BF5A-4D66-9B3E-D3416C424512}" dt="2022-06-06T12:51:40.868" v="60"/>
          <ac:spMkLst>
            <pc:docMk/>
            <pc:sldMk cId="2488566447" sldId="271"/>
            <ac:spMk id="4" creationId="{30CF9536-40D3-C504-BAE8-8763D3C57CE1}"/>
          </ac:spMkLst>
        </pc:spChg>
        <pc:spChg chg="del">
          <ac:chgData name="谷口 慶太" userId="1fd58cb8368156e3" providerId="Windows Live" clId="Web-{05CEA568-BF5A-4D66-9B3E-D3416C424512}" dt="2022-06-06T12:51:45.525" v="61"/>
          <ac:spMkLst>
            <pc:docMk/>
            <pc:sldMk cId="2488566447" sldId="271"/>
            <ac:spMk id="5" creationId="{62349F4F-1613-EC96-5D9D-425CD1B59426}"/>
          </ac:spMkLst>
        </pc:spChg>
        <pc:spChg chg="add del mod">
          <ac:chgData name="谷口 慶太" userId="1fd58cb8368156e3" providerId="Windows Live" clId="Web-{05CEA568-BF5A-4D66-9B3E-D3416C424512}" dt="2022-06-06T12:52:20.947" v="67"/>
          <ac:spMkLst>
            <pc:docMk/>
            <pc:sldMk cId="2488566447" sldId="271"/>
            <ac:spMk id="6" creationId="{64824507-2CC5-9D99-3921-89957BE5B6B9}"/>
          </ac:spMkLst>
        </pc:spChg>
        <pc:spChg chg="add del mod">
          <ac:chgData name="谷口 慶太" userId="1fd58cb8368156e3" providerId="Windows Live" clId="Web-{05CEA568-BF5A-4D66-9B3E-D3416C424512}" dt="2022-06-06T13:06:21.438" v="125"/>
          <ac:spMkLst>
            <pc:docMk/>
            <pc:sldMk cId="2488566447" sldId="271"/>
            <ac:spMk id="7" creationId="{EFDF2C38-7754-1BDF-647E-50835953FC57}"/>
          </ac:spMkLst>
        </pc:spChg>
        <pc:spChg chg="add del">
          <ac:chgData name="谷口 慶太" userId="1fd58cb8368156e3" providerId="Windows Live" clId="Web-{05CEA568-BF5A-4D66-9B3E-D3416C424512}" dt="2022-06-06T13:08:00.892" v="152"/>
          <ac:spMkLst>
            <pc:docMk/>
            <pc:sldMk cId="2488566447" sldId="271"/>
            <ac:spMk id="9" creationId="{59DD0B3B-2C86-889E-3F4E-912CDCB29E5C}"/>
          </ac:spMkLst>
        </pc:spChg>
        <pc:spChg chg="add del mod">
          <ac:chgData name="谷口 慶太" userId="1fd58cb8368156e3" providerId="Windows Live" clId="Web-{05CEA568-BF5A-4D66-9B3E-D3416C424512}" dt="2022-06-06T13:07:12.985" v="136"/>
          <ac:spMkLst>
            <pc:docMk/>
            <pc:sldMk cId="2488566447" sldId="271"/>
            <ac:spMk id="11" creationId="{7137D909-3C16-16A8-5445-BA1AADB9FEDB}"/>
          </ac:spMkLst>
        </pc:spChg>
        <pc:spChg chg="del mod">
          <ac:chgData name="谷口 慶太" userId="1fd58cb8368156e3" providerId="Windows Live" clId="Web-{05CEA568-BF5A-4D66-9B3E-D3416C424512}" dt="2022-06-06T13:05:09.937" v="117"/>
          <ac:spMkLst>
            <pc:docMk/>
            <pc:sldMk cId="2488566447" sldId="271"/>
            <ac:spMk id="13" creationId="{89033BE5-19A9-068B-3F01-D991A6E7DAD6}"/>
          </ac:spMkLst>
        </pc:spChg>
        <pc:spChg chg="del mod ord">
          <ac:chgData name="谷口 慶太" userId="1fd58cb8368156e3" providerId="Windows Live" clId="Web-{05CEA568-BF5A-4D66-9B3E-D3416C424512}" dt="2022-06-06T13:06:51.516" v="131"/>
          <ac:spMkLst>
            <pc:docMk/>
            <pc:sldMk cId="2488566447" sldId="271"/>
            <ac:spMk id="30" creationId="{D3178650-A337-DA9E-53FE-CF5505C09579}"/>
          </ac:spMkLst>
        </pc:spChg>
        <pc:picChg chg="del">
          <ac:chgData name="谷口 慶太" userId="1fd58cb8368156e3" providerId="Windows Live" clId="Web-{05CEA568-BF5A-4D66-9B3E-D3416C424512}" dt="2022-06-06T12:51:14.212" v="56"/>
          <ac:picMkLst>
            <pc:docMk/>
            <pc:sldMk cId="2488566447" sldId="271"/>
            <ac:picMk id="3" creationId="{F12DB2CB-5D4F-AC52-615D-6DE6E350E544}"/>
          </ac:picMkLst>
        </pc:picChg>
        <pc:picChg chg="add del mod">
          <ac:chgData name="谷口 慶太" userId="1fd58cb8368156e3" providerId="Windows Live" clId="Web-{05CEA568-BF5A-4D66-9B3E-D3416C424512}" dt="2022-06-06T13:05:01.546" v="115"/>
          <ac:picMkLst>
            <pc:docMk/>
            <pc:sldMk cId="2488566447" sldId="271"/>
            <ac:picMk id="8" creationId="{0E8D07BB-008F-19B4-AAAA-AB4037A8116C}"/>
          </ac:picMkLst>
        </pc:picChg>
        <pc:picChg chg="del mod">
          <ac:chgData name="谷口 慶太" userId="1fd58cb8368156e3" providerId="Windows Live" clId="Web-{05CEA568-BF5A-4D66-9B3E-D3416C424512}" dt="2022-06-06T12:50:32.680" v="54"/>
          <ac:picMkLst>
            <pc:docMk/>
            <pc:sldMk cId="2488566447" sldId="271"/>
            <ac:picMk id="21" creationId="{CCB41C38-7809-34A3-71D2-BFE6777EF60C}"/>
          </ac:picMkLst>
        </pc:picChg>
      </pc:sldChg>
      <pc:sldChg chg="addSp modSp mod modClrScheme chgLayout">
        <pc:chgData name="谷口 慶太" userId="1fd58cb8368156e3" providerId="Windows Live" clId="Web-{05CEA568-BF5A-4D66-9B3E-D3416C424512}" dt="2022-06-06T12:49:10.024" v="38" actId="14100"/>
        <pc:sldMkLst>
          <pc:docMk/>
          <pc:sldMk cId="1874653054" sldId="272"/>
        </pc:sldMkLst>
        <pc:spChg chg="mod ord">
          <ac:chgData name="谷口 慶太" userId="1fd58cb8368156e3" providerId="Windows Live" clId="Web-{05CEA568-BF5A-4D66-9B3E-D3416C424512}" dt="2022-06-06T12:48:56.539" v="33"/>
          <ac:spMkLst>
            <pc:docMk/>
            <pc:sldMk cId="1874653054" sldId="272"/>
            <ac:spMk id="2" creationId="{0C7CC78E-DA8D-68F0-730B-3009A1E53B71}"/>
          </ac:spMkLst>
        </pc:spChg>
        <pc:spChg chg="mod ord">
          <ac:chgData name="谷口 慶太" userId="1fd58cb8368156e3" providerId="Windows Live" clId="Web-{05CEA568-BF5A-4D66-9B3E-D3416C424512}" dt="2022-06-06T12:49:10.024" v="38" actId="14100"/>
          <ac:spMkLst>
            <pc:docMk/>
            <pc:sldMk cId="1874653054" sldId="272"/>
            <ac:spMk id="3" creationId="{E66B5004-5C53-1CCE-CF18-48C40B85128A}"/>
          </ac:spMkLst>
        </pc:spChg>
        <pc:spChg chg="add">
          <ac:chgData name="谷口 慶太" userId="1fd58cb8368156e3" providerId="Windows Live" clId="Web-{05CEA568-BF5A-4D66-9B3E-D3416C424512}" dt="2022-06-06T12:48:56.539" v="33"/>
          <ac:spMkLst>
            <pc:docMk/>
            <pc:sldMk cId="1874653054" sldId="272"/>
            <ac:spMk id="9" creationId="{2B97F24A-32CE-4C1C-A50D-3016B394DCFB}"/>
          </ac:spMkLst>
        </pc:spChg>
        <pc:spChg chg="add">
          <ac:chgData name="谷口 慶太" userId="1fd58cb8368156e3" providerId="Windows Live" clId="Web-{05CEA568-BF5A-4D66-9B3E-D3416C424512}" dt="2022-06-06T12:48:56.539" v="33"/>
          <ac:spMkLst>
            <pc:docMk/>
            <pc:sldMk cId="1874653054" sldId="272"/>
            <ac:spMk id="11" creationId="{CD8B4F24-440B-49E9-B85D-733523DC064B}"/>
          </ac:spMkLst>
        </pc:spChg>
        <pc:picChg chg="mod">
          <ac:chgData name="谷口 慶太" userId="1fd58cb8368156e3" providerId="Windows Live" clId="Web-{05CEA568-BF5A-4D66-9B3E-D3416C424512}" dt="2022-06-06T12:48:56.539" v="33"/>
          <ac:picMkLst>
            <pc:docMk/>
            <pc:sldMk cId="1874653054" sldId="272"/>
            <ac:picMk id="4" creationId="{D59AF06F-FA87-47A1-DF26-899174210859}"/>
          </ac:picMkLst>
        </pc:picChg>
      </pc:sldChg>
      <pc:sldChg chg="addSp delSp modSp mod modClrScheme chgLayout">
        <pc:chgData name="谷口 慶太" userId="1fd58cb8368156e3" providerId="Windows Live" clId="Web-{05CEA568-BF5A-4D66-9B3E-D3416C424512}" dt="2022-06-06T13:16:38.302" v="333" actId="20577"/>
        <pc:sldMkLst>
          <pc:docMk/>
          <pc:sldMk cId="1178628512" sldId="273"/>
        </pc:sldMkLst>
        <pc:spChg chg="add mod">
          <ac:chgData name="谷口 慶太" userId="1fd58cb8368156e3" providerId="Windows Live" clId="Web-{05CEA568-BF5A-4D66-9B3E-D3416C424512}" dt="2022-06-06T13:13:09.769" v="226" actId="1076"/>
          <ac:spMkLst>
            <pc:docMk/>
            <pc:sldMk cId="1178628512" sldId="273"/>
            <ac:spMk id="2" creationId="{6D96BF51-64C8-148D-8BFD-D374BE666500}"/>
          </ac:spMkLst>
        </pc:spChg>
        <pc:spChg chg="add mod">
          <ac:chgData name="谷口 慶太" userId="1fd58cb8368156e3" providerId="Windows Live" clId="Web-{05CEA568-BF5A-4D66-9B3E-D3416C424512}" dt="2022-06-06T13:16:16.192" v="330" actId="1076"/>
          <ac:spMkLst>
            <pc:docMk/>
            <pc:sldMk cId="1178628512" sldId="273"/>
            <ac:spMk id="3" creationId="{09E6AC98-D285-1A3B-97DC-E15AE8BE6FFC}"/>
          </ac:spMkLst>
        </pc:spChg>
        <pc:spChg chg="del">
          <ac:chgData name="谷口 慶太" userId="1fd58cb8368156e3" providerId="Windows Live" clId="Web-{05CEA568-BF5A-4D66-9B3E-D3416C424512}" dt="2022-06-06T13:13:51.238" v="228"/>
          <ac:spMkLst>
            <pc:docMk/>
            <pc:sldMk cId="1178628512" sldId="273"/>
            <ac:spMk id="4" creationId="{311804DD-E509-747C-D9B8-9A4831672927}"/>
          </ac:spMkLst>
        </pc:spChg>
        <pc:spChg chg="mod">
          <ac:chgData name="谷口 慶太" userId="1fd58cb8368156e3" providerId="Windows Live" clId="Web-{05CEA568-BF5A-4D66-9B3E-D3416C424512}" dt="2022-06-06T13:12:41.613" v="215" actId="1076"/>
          <ac:spMkLst>
            <pc:docMk/>
            <pc:sldMk cId="1178628512" sldId="273"/>
            <ac:spMk id="11" creationId="{62F46AEC-D087-548D-F1E7-BC7342C2B23C}"/>
          </ac:spMkLst>
        </pc:spChg>
        <pc:spChg chg="mod">
          <ac:chgData name="谷口 慶太" userId="1fd58cb8368156e3" providerId="Windows Live" clId="Web-{05CEA568-BF5A-4D66-9B3E-D3416C424512}" dt="2022-06-06T13:16:38.302" v="333" actId="20577"/>
          <ac:spMkLst>
            <pc:docMk/>
            <pc:sldMk cId="1178628512" sldId="273"/>
            <ac:spMk id="12" creationId="{C28C360F-50B3-C378-1611-724BF6339308}"/>
          </ac:spMkLst>
        </pc:spChg>
        <pc:spChg chg="mod">
          <ac:chgData name="谷口 慶太" userId="1fd58cb8368156e3" providerId="Windows Live" clId="Web-{05CEA568-BF5A-4D66-9B3E-D3416C424512}" dt="2022-06-06T13:12:44.034" v="216" actId="1076"/>
          <ac:spMkLst>
            <pc:docMk/>
            <pc:sldMk cId="1178628512" sldId="273"/>
            <ac:spMk id="13" creationId="{CB2BAA0C-8419-06A2-1594-76DFFA5BD983}"/>
          </ac:spMkLst>
        </pc:spChg>
        <pc:spChg chg="mod">
          <ac:chgData name="谷口 慶太" userId="1fd58cb8368156e3" providerId="Windows Live" clId="Web-{05CEA568-BF5A-4D66-9B3E-D3416C424512}" dt="2022-06-06T13:12:59.831" v="222" actId="1076"/>
          <ac:spMkLst>
            <pc:docMk/>
            <pc:sldMk cId="1178628512" sldId="273"/>
            <ac:spMk id="14" creationId="{D73C3252-CD85-51B4-65D0-59629C98F2FA}"/>
          </ac:spMkLst>
        </pc:spChg>
        <pc:spChg chg="mod">
          <ac:chgData name="谷口 慶太" userId="1fd58cb8368156e3" providerId="Windows Live" clId="Web-{05CEA568-BF5A-4D66-9B3E-D3416C424512}" dt="2022-06-06T13:12:39.566" v="214" actId="1076"/>
          <ac:spMkLst>
            <pc:docMk/>
            <pc:sldMk cId="1178628512" sldId="273"/>
            <ac:spMk id="16" creationId="{22C62836-7247-4BB7-3DC0-24CA4B1BA8B8}"/>
          </ac:spMkLst>
        </pc:spChg>
        <pc:spChg chg="mod">
          <ac:chgData name="谷口 慶太" userId="1fd58cb8368156e3" providerId="Windows Live" clId="Web-{05CEA568-BF5A-4D66-9B3E-D3416C424512}" dt="2022-06-06T13:12:36.519" v="213" actId="1076"/>
          <ac:spMkLst>
            <pc:docMk/>
            <pc:sldMk cId="1178628512" sldId="273"/>
            <ac:spMk id="17" creationId="{EC3C0F10-7E8C-AC47-1B58-E216390DCE95}"/>
          </ac:spMkLst>
        </pc:spChg>
        <pc:spChg chg="mod">
          <ac:chgData name="谷口 慶太" userId="1fd58cb8368156e3" providerId="Windows Live" clId="Web-{05CEA568-BF5A-4D66-9B3E-D3416C424512}" dt="2022-06-06T13:14:00.191" v="231" actId="1076"/>
          <ac:spMkLst>
            <pc:docMk/>
            <pc:sldMk cId="1178628512" sldId="273"/>
            <ac:spMk id="19" creationId="{5400DED0-0690-2424-DD90-D55F8C4D8FD2}"/>
          </ac:spMkLst>
        </pc:spChg>
        <pc:spChg chg="mod">
          <ac:chgData name="谷口 慶太" userId="1fd58cb8368156e3" providerId="Windows Live" clId="Web-{05CEA568-BF5A-4D66-9B3E-D3416C424512}" dt="2022-06-06T13:14:03.441" v="232" actId="1076"/>
          <ac:spMkLst>
            <pc:docMk/>
            <pc:sldMk cId="1178628512" sldId="273"/>
            <ac:spMk id="20" creationId="{6292F128-C703-5E3B-9D1E-F3842ABB6D1C}"/>
          </ac:spMkLst>
        </pc:spChg>
        <pc:spChg chg="mod">
          <ac:chgData name="谷口 慶太" userId="1fd58cb8368156e3" providerId="Windows Live" clId="Web-{05CEA568-BF5A-4D66-9B3E-D3416C424512}" dt="2022-06-06T13:12:29.503" v="211" actId="1076"/>
          <ac:spMkLst>
            <pc:docMk/>
            <pc:sldMk cId="1178628512" sldId="273"/>
            <ac:spMk id="22" creationId="{9E16EAB1-6325-D3CD-6F7E-51AF4DEFA2C9}"/>
          </ac:spMkLst>
        </pc:spChg>
        <pc:spChg chg="mod">
          <ac:chgData name="谷口 慶太" userId="1fd58cb8368156e3" providerId="Windows Live" clId="Web-{05CEA568-BF5A-4D66-9B3E-D3416C424512}" dt="2022-06-06T13:12:24.831" v="210" actId="1076"/>
          <ac:spMkLst>
            <pc:docMk/>
            <pc:sldMk cId="1178628512" sldId="273"/>
            <ac:spMk id="23" creationId="{1DA62C10-AE9C-200B-1FA8-AD424901B689}"/>
          </ac:spMkLst>
        </pc:spChg>
        <pc:picChg chg="mod">
          <ac:chgData name="谷口 慶太" userId="1fd58cb8368156e3" providerId="Windows Live" clId="Web-{05CEA568-BF5A-4D66-9B3E-D3416C424512}" dt="2022-06-06T13:13:01.628" v="223" actId="1076"/>
          <ac:picMkLst>
            <pc:docMk/>
            <pc:sldMk cId="1178628512" sldId="273"/>
            <ac:picMk id="6" creationId="{9A6FCACB-E1D1-9DE1-BAE6-0B713B4F338F}"/>
          </ac:picMkLst>
        </pc:picChg>
        <pc:picChg chg="mod">
          <ac:chgData name="谷口 慶太" userId="1fd58cb8368156e3" providerId="Windows Live" clId="Web-{05CEA568-BF5A-4D66-9B3E-D3416C424512}" dt="2022-06-06T13:12:31.644" v="212" actId="1076"/>
          <ac:picMkLst>
            <pc:docMk/>
            <pc:sldMk cId="1178628512" sldId="273"/>
            <ac:picMk id="7" creationId="{125500B0-B8CA-0004-0982-E7419B309189}"/>
          </ac:picMkLst>
        </pc:picChg>
        <pc:picChg chg="add mod">
          <ac:chgData name="谷口 慶太" userId="1fd58cb8368156e3" providerId="Windows Live" clId="Web-{05CEA568-BF5A-4D66-9B3E-D3416C424512}" dt="2022-06-06T13:16:27.942" v="332" actId="1076"/>
          <ac:picMkLst>
            <pc:docMk/>
            <pc:sldMk cId="1178628512" sldId="273"/>
            <ac:picMk id="9" creationId="{CCB13A73-516F-33FF-D8AD-B956FF4233ED}"/>
          </ac:picMkLst>
        </pc:picChg>
        <pc:picChg chg="mod">
          <ac:chgData name="谷口 慶太" userId="1fd58cb8368156e3" providerId="Windows Live" clId="Web-{05CEA568-BF5A-4D66-9B3E-D3416C424512}" dt="2022-06-06T13:12:45.738" v="217" actId="1076"/>
          <ac:picMkLst>
            <pc:docMk/>
            <pc:sldMk cId="1178628512" sldId="273"/>
            <ac:picMk id="10" creationId="{148A4752-F201-A382-449F-60823351F16A}"/>
          </ac:picMkLst>
        </pc:picChg>
        <pc:picChg chg="mod">
          <ac:chgData name="谷口 慶太" userId="1fd58cb8368156e3" providerId="Windows Live" clId="Web-{05CEA568-BF5A-4D66-9B3E-D3416C424512}" dt="2022-06-06T13:14:05.348" v="233" actId="1076"/>
          <ac:picMkLst>
            <pc:docMk/>
            <pc:sldMk cId="1178628512" sldId="273"/>
            <ac:picMk id="18" creationId="{F6CEC46B-41F3-DC25-8E64-3C22C2854692}"/>
          </ac:picMkLst>
        </pc:picChg>
        <pc:picChg chg="mod">
          <ac:chgData name="谷口 慶太" userId="1fd58cb8368156e3" providerId="Windows Live" clId="Web-{05CEA568-BF5A-4D66-9B3E-D3416C424512}" dt="2022-06-06T13:12:19.425" v="209" actId="1076"/>
          <ac:picMkLst>
            <pc:docMk/>
            <pc:sldMk cId="1178628512" sldId="273"/>
            <ac:picMk id="21" creationId="{28B3BF17-2E08-B56D-7BAB-37FE373A400A}"/>
          </ac:picMkLst>
        </pc:picChg>
      </pc:sldChg>
      <pc:sldChg chg="addSp delSp modSp new mod ord setBg">
        <pc:chgData name="谷口 慶太" userId="1fd58cb8368156e3" providerId="Windows Live" clId="Web-{05CEA568-BF5A-4D66-9B3E-D3416C424512}" dt="2022-06-06T13:11:05.706" v="171" actId="1076"/>
        <pc:sldMkLst>
          <pc:docMk/>
          <pc:sldMk cId="2320011700" sldId="274"/>
        </pc:sldMkLst>
        <pc:spChg chg="del mod">
          <ac:chgData name="谷口 慶太" userId="1fd58cb8368156e3" providerId="Windows Live" clId="Web-{05CEA568-BF5A-4D66-9B3E-D3416C424512}" dt="2022-06-06T13:06:36.125" v="128"/>
          <ac:spMkLst>
            <pc:docMk/>
            <pc:sldMk cId="2320011700" sldId="274"/>
            <ac:spMk id="2" creationId="{48DFE885-3918-811A-7A67-3AB0C8817FA3}"/>
          </ac:spMkLst>
        </pc:spChg>
        <pc:spChg chg="del mod ord">
          <ac:chgData name="谷口 慶太" userId="1fd58cb8368156e3" providerId="Windows Live" clId="Web-{05CEA568-BF5A-4D66-9B3E-D3416C424512}" dt="2022-06-06T13:07:00.672" v="134"/>
          <ac:spMkLst>
            <pc:docMk/>
            <pc:sldMk cId="2320011700" sldId="274"/>
            <ac:spMk id="3" creationId="{EA9DB0F9-7FDF-894F-E876-BE1D37278685}"/>
          </ac:spMkLst>
        </pc:spChg>
        <pc:spChg chg="add mod">
          <ac:chgData name="谷口 慶太" userId="1fd58cb8368156e3" providerId="Windows Live" clId="Web-{05CEA568-BF5A-4D66-9B3E-D3416C424512}" dt="2022-06-06T13:06:42.532" v="130"/>
          <ac:spMkLst>
            <pc:docMk/>
            <pc:sldMk cId="2320011700" sldId="274"/>
            <ac:spMk id="4" creationId="{538730E1-3C05-F8DA-61FA-375E4EE6A4C1}"/>
          </ac:spMkLst>
        </pc:spChg>
        <pc:spChg chg="add mod">
          <ac:chgData name="谷口 慶太" userId="1fd58cb8368156e3" providerId="Windows Live" clId="Web-{05CEA568-BF5A-4D66-9B3E-D3416C424512}" dt="2022-06-06T13:07:04.829" v="135" actId="1076"/>
          <ac:spMkLst>
            <pc:docMk/>
            <pc:sldMk cId="2320011700" sldId="274"/>
            <ac:spMk id="5" creationId="{97D6D971-1B9E-155E-8E85-E50829116A21}"/>
          </ac:spMkLst>
        </pc:spChg>
        <pc:spChg chg="add mod">
          <ac:chgData name="谷口 慶太" userId="1fd58cb8368156e3" providerId="Windows Live" clId="Web-{05CEA568-BF5A-4D66-9B3E-D3416C424512}" dt="2022-06-06T13:07:56.142" v="151" actId="1076"/>
          <ac:spMkLst>
            <pc:docMk/>
            <pc:sldMk cId="2320011700" sldId="274"/>
            <ac:spMk id="6" creationId="{C6079D9A-0523-3108-9571-67EF6D9CEE8E}"/>
          </ac:spMkLst>
        </pc:spChg>
        <pc:spChg chg="add mod ord">
          <ac:chgData name="谷口 慶太" userId="1fd58cb8368156e3" providerId="Windows Live" clId="Web-{05CEA568-BF5A-4D66-9B3E-D3416C424512}" dt="2022-06-06T13:09:25.986" v="169" actId="1076"/>
          <ac:spMkLst>
            <pc:docMk/>
            <pc:sldMk cId="2320011700" sldId="274"/>
            <ac:spMk id="7" creationId="{67B26F12-479F-D6D0-DF46-357A6DDB477D}"/>
          </ac:spMkLst>
        </pc:spChg>
        <pc:spChg chg="add del">
          <ac:chgData name="谷口 慶太" userId="1fd58cb8368156e3" providerId="Windows Live" clId="Web-{05CEA568-BF5A-4D66-9B3E-D3416C424512}" dt="2022-06-06T13:06:42.532" v="130"/>
          <ac:spMkLst>
            <pc:docMk/>
            <pc:sldMk cId="2320011700" sldId="274"/>
            <ac:spMk id="8" creationId="{CBB2B1F0-0DD6-4744-9A46-7A344FB48E40}"/>
          </ac:spMkLst>
        </pc:spChg>
        <pc:spChg chg="add del">
          <ac:chgData name="谷口 慶太" userId="1fd58cb8368156e3" providerId="Windows Live" clId="Web-{05CEA568-BF5A-4D66-9B3E-D3416C424512}" dt="2022-06-06T13:06:42.532" v="130"/>
          <ac:spMkLst>
            <pc:docMk/>
            <pc:sldMk cId="2320011700" sldId="274"/>
            <ac:spMk id="10" creationId="{52D502E5-F6B4-4D58-B4AE-FC466FF15EE8}"/>
          </ac:spMkLst>
        </pc:spChg>
        <pc:spChg chg="add del">
          <ac:chgData name="谷口 慶太" userId="1fd58cb8368156e3" providerId="Windows Live" clId="Web-{05CEA568-BF5A-4D66-9B3E-D3416C424512}" dt="2022-06-06T13:06:42.532" v="130"/>
          <ac:spMkLst>
            <pc:docMk/>
            <pc:sldMk cId="2320011700" sldId="274"/>
            <ac:spMk id="12" creationId="{9DECDBF4-02B6-4BB4-B65B-B8107AD6A9E8}"/>
          </ac:spMkLst>
        </pc:spChg>
        <pc:spChg chg="add mod ord">
          <ac:chgData name="谷口 慶太" userId="1fd58cb8368156e3" providerId="Windows Live" clId="Web-{05CEA568-BF5A-4D66-9B3E-D3416C424512}" dt="2022-06-06T13:08:56.595" v="165"/>
          <ac:spMkLst>
            <pc:docMk/>
            <pc:sldMk cId="2320011700" sldId="274"/>
            <ac:spMk id="13" creationId="{45935D4F-9778-19E5-1C63-A7D13FB77E6D}"/>
          </ac:spMkLst>
        </pc:spChg>
        <pc:spChg chg="add ord">
          <ac:chgData name="谷口 慶太" userId="1fd58cb8368156e3" providerId="Windows Live" clId="Web-{05CEA568-BF5A-4D66-9B3E-D3416C424512}" dt="2022-06-06T13:09:16.986" v="168"/>
          <ac:spMkLst>
            <pc:docMk/>
            <pc:sldMk cId="2320011700" sldId="274"/>
            <ac:spMk id="17" creationId="{F837543A-6020-4505-A233-C9DB4BF74011}"/>
          </ac:spMkLst>
        </pc:spChg>
        <pc:spChg chg="add">
          <ac:chgData name="谷口 慶太" userId="1fd58cb8368156e3" providerId="Windows Live" clId="Web-{05CEA568-BF5A-4D66-9B3E-D3416C424512}" dt="2022-06-06T13:06:42.532" v="130"/>
          <ac:spMkLst>
            <pc:docMk/>
            <pc:sldMk cId="2320011700" sldId="274"/>
            <ac:spMk id="19" creationId="{35B16301-FB18-48BA-A6DD-C37CAF6F9A18}"/>
          </ac:spMkLst>
        </pc:spChg>
        <pc:spChg chg="add">
          <ac:chgData name="谷口 慶太" userId="1fd58cb8368156e3" providerId="Windows Live" clId="Web-{05CEA568-BF5A-4D66-9B3E-D3416C424512}" dt="2022-06-06T13:06:42.532" v="130"/>
          <ac:spMkLst>
            <pc:docMk/>
            <pc:sldMk cId="2320011700" sldId="274"/>
            <ac:spMk id="21" creationId="{C3C0D90E-074A-4F52-9B11-B52BEF4BCBE5}"/>
          </ac:spMkLst>
        </pc:spChg>
        <pc:spChg chg="add">
          <ac:chgData name="谷口 慶太" userId="1fd58cb8368156e3" providerId="Windows Live" clId="Web-{05CEA568-BF5A-4D66-9B3E-D3416C424512}" dt="2022-06-06T13:06:42.532" v="130"/>
          <ac:spMkLst>
            <pc:docMk/>
            <pc:sldMk cId="2320011700" sldId="274"/>
            <ac:spMk id="23" creationId="{CABBD4C1-E6F8-46F6-8152-A8A97490BF4D}"/>
          </ac:spMkLst>
        </pc:spChg>
        <pc:spChg chg="add">
          <ac:chgData name="谷口 慶太" userId="1fd58cb8368156e3" providerId="Windows Live" clId="Web-{05CEA568-BF5A-4D66-9B3E-D3416C424512}" dt="2022-06-06T13:06:42.532" v="130"/>
          <ac:spMkLst>
            <pc:docMk/>
            <pc:sldMk cId="2320011700" sldId="274"/>
            <ac:spMk id="25" creationId="{83BA5EF5-1FE9-4BF9-83BB-269BCDDF6156}"/>
          </ac:spMkLst>
        </pc:spChg>
        <pc:spChg chg="add">
          <ac:chgData name="谷口 慶太" userId="1fd58cb8368156e3" providerId="Windows Live" clId="Web-{05CEA568-BF5A-4D66-9B3E-D3416C424512}" dt="2022-06-06T13:06:42.532" v="130"/>
          <ac:spMkLst>
            <pc:docMk/>
            <pc:sldMk cId="2320011700" sldId="274"/>
            <ac:spMk id="29" creationId="{88853921-7BC9-4BDE-ACAB-133C683C82D6}"/>
          </ac:spMkLst>
        </pc:spChg>
        <pc:spChg chg="add">
          <ac:chgData name="谷口 慶太" userId="1fd58cb8368156e3" providerId="Windows Live" clId="Web-{05CEA568-BF5A-4D66-9B3E-D3416C424512}" dt="2022-06-06T13:06:42.532" v="130"/>
          <ac:spMkLst>
            <pc:docMk/>
            <pc:sldMk cId="2320011700" sldId="274"/>
            <ac:spMk id="31" creationId="{09192968-3AE7-4470-A61C-97294BB92731}"/>
          </ac:spMkLst>
        </pc:spChg>
        <pc:spChg chg="add">
          <ac:chgData name="谷口 慶太" userId="1fd58cb8368156e3" providerId="Windows Live" clId="Web-{05CEA568-BF5A-4D66-9B3E-D3416C424512}" dt="2022-06-06T13:06:42.532" v="130"/>
          <ac:spMkLst>
            <pc:docMk/>
            <pc:sldMk cId="2320011700" sldId="274"/>
            <ac:spMk id="33" creationId="{3AB72E55-43E4-4356-BFE8-E2102CB0B505}"/>
          </ac:spMkLst>
        </pc:spChg>
        <pc:picChg chg="add mod">
          <ac:chgData name="谷口 慶太" userId="1fd58cb8368156e3" providerId="Windows Live" clId="Web-{05CEA568-BF5A-4D66-9B3E-D3416C424512}" dt="2022-06-06T13:11:05.706" v="171" actId="1076"/>
          <ac:picMkLst>
            <pc:docMk/>
            <pc:sldMk cId="2320011700" sldId="274"/>
            <ac:picMk id="11" creationId="{F0B44080-4DAB-4B0E-51C0-4113BE061381}"/>
          </ac:picMkLst>
        </pc:picChg>
        <pc:cxnChg chg="add">
          <ac:chgData name="谷口 慶太" userId="1fd58cb8368156e3" providerId="Windows Live" clId="Web-{05CEA568-BF5A-4D66-9B3E-D3416C424512}" dt="2022-06-06T13:06:42.532" v="130"/>
          <ac:cxnSpMkLst>
            <pc:docMk/>
            <pc:sldMk cId="2320011700" sldId="274"/>
            <ac:cxnSpMk id="27" creationId="{4B3BCACB-5880-460B-9606-8C433A9AF99D}"/>
          </ac:cxnSpMkLst>
        </pc:cxnChg>
      </pc:sldChg>
      <pc:sldMasterChg chg="del delSldLayout">
        <pc:chgData name="谷口 慶太" userId="1fd58cb8368156e3" providerId="Windows Live" clId="Web-{05CEA568-BF5A-4D66-9B3E-D3416C424512}" dt="2022-06-06T12:43:38.177" v="2"/>
        <pc:sldMasterMkLst>
          <pc:docMk/>
          <pc:sldMasterMk cId="2622592379" sldId="2147483660"/>
        </pc:sldMasterMkLst>
        <pc:sldLayoutChg chg="del">
          <pc:chgData name="谷口 慶太" userId="1fd58cb8368156e3" providerId="Windows Live" clId="Web-{05CEA568-BF5A-4D66-9B3E-D3416C424512}" dt="2022-06-06T12:43:38.177" v="2"/>
          <pc:sldLayoutMkLst>
            <pc:docMk/>
            <pc:sldMasterMk cId="2622592379" sldId="2147483660"/>
            <pc:sldLayoutMk cId="2704690477" sldId="2147483661"/>
          </pc:sldLayoutMkLst>
        </pc:sldLayoutChg>
        <pc:sldLayoutChg chg="del">
          <pc:chgData name="谷口 慶太" userId="1fd58cb8368156e3" providerId="Windows Live" clId="Web-{05CEA568-BF5A-4D66-9B3E-D3416C424512}" dt="2022-06-06T12:43:38.177" v="2"/>
          <pc:sldLayoutMkLst>
            <pc:docMk/>
            <pc:sldMasterMk cId="2622592379" sldId="2147483660"/>
            <pc:sldLayoutMk cId="3546748586" sldId="2147483662"/>
          </pc:sldLayoutMkLst>
        </pc:sldLayoutChg>
        <pc:sldLayoutChg chg="del">
          <pc:chgData name="谷口 慶太" userId="1fd58cb8368156e3" providerId="Windows Live" clId="Web-{05CEA568-BF5A-4D66-9B3E-D3416C424512}" dt="2022-06-06T12:43:38.177" v="2"/>
          <pc:sldLayoutMkLst>
            <pc:docMk/>
            <pc:sldMasterMk cId="2622592379" sldId="2147483660"/>
            <pc:sldLayoutMk cId="3259914502" sldId="2147483663"/>
          </pc:sldLayoutMkLst>
        </pc:sldLayoutChg>
        <pc:sldLayoutChg chg="del">
          <pc:chgData name="谷口 慶太" userId="1fd58cb8368156e3" providerId="Windows Live" clId="Web-{05CEA568-BF5A-4D66-9B3E-D3416C424512}" dt="2022-06-06T12:43:38.177" v="2"/>
          <pc:sldLayoutMkLst>
            <pc:docMk/>
            <pc:sldMasterMk cId="2622592379" sldId="2147483660"/>
            <pc:sldLayoutMk cId="361557422" sldId="2147483664"/>
          </pc:sldLayoutMkLst>
        </pc:sldLayoutChg>
        <pc:sldLayoutChg chg="del">
          <pc:chgData name="谷口 慶太" userId="1fd58cb8368156e3" providerId="Windows Live" clId="Web-{05CEA568-BF5A-4D66-9B3E-D3416C424512}" dt="2022-06-06T12:43:38.177" v="2"/>
          <pc:sldLayoutMkLst>
            <pc:docMk/>
            <pc:sldMasterMk cId="2622592379" sldId="2147483660"/>
            <pc:sldLayoutMk cId="111786801" sldId="2147483665"/>
          </pc:sldLayoutMkLst>
        </pc:sldLayoutChg>
        <pc:sldLayoutChg chg="del">
          <pc:chgData name="谷口 慶太" userId="1fd58cb8368156e3" providerId="Windows Live" clId="Web-{05CEA568-BF5A-4D66-9B3E-D3416C424512}" dt="2022-06-06T12:43:38.177" v="2"/>
          <pc:sldLayoutMkLst>
            <pc:docMk/>
            <pc:sldMasterMk cId="2622592379" sldId="2147483660"/>
            <pc:sldLayoutMk cId="2833885154" sldId="2147483666"/>
          </pc:sldLayoutMkLst>
        </pc:sldLayoutChg>
        <pc:sldLayoutChg chg="del">
          <pc:chgData name="谷口 慶太" userId="1fd58cb8368156e3" providerId="Windows Live" clId="Web-{05CEA568-BF5A-4D66-9B3E-D3416C424512}" dt="2022-06-06T12:43:38.177" v="2"/>
          <pc:sldLayoutMkLst>
            <pc:docMk/>
            <pc:sldMasterMk cId="2622592379" sldId="2147483660"/>
            <pc:sldLayoutMk cId="2625959505" sldId="2147483667"/>
          </pc:sldLayoutMkLst>
        </pc:sldLayoutChg>
        <pc:sldLayoutChg chg="del">
          <pc:chgData name="谷口 慶太" userId="1fd58cb8368156e3" providerId="Windows Live" clId="Web-{05CEA568-BF5A-4D66-9B3E-D3416C424512}" dt="2022-06-06T12:43:38.177" v="2"/>
          <pc:sldLayoutMkLst>
            <pc:docMk/>
            <pc:sldMasterMk cId="2622592379" sldId="2147483660"/>
            <pc:sldLayoutMk cId="1786856594" sldId="2147483668"/>
          </pc:sldLayoutMkLst>
        </pc:sldLayoutChg>
        <pc:sldLayoutChg chg="del">
          <pc:chgData name="谷口 慶太" userId="1fd58cb8368156e3" providerId="Windows Live" clId="Web-{05CEA568-BF5A-4D66-9B3E-D3416C424512}" dt="2022-06-06T12:43:38.177" v="2"/>
          <pc:sldLayoutMkLst>
            <pc:docMk/>
            <pc:sldMasterMk cId="2622592379" sldId="2147483660"/>
            <pc:sldLayoutMk cId="1234076583" sldId="2147483669"/>
          </pc:sldLayoutMkLst>
        </pc:sldLayoutChg>
        <pc:sldLayoutChg chg="del">
          <pc:chgData name="谷口 慶太" userId="1fd58cb8368156e3" providerId="Windows Live" clId="Web-{05CEA568-BF5A-4D66-9B3E-D3416C424512}" dt="2022-06-06T12:43:38.177" v="2"/>
          <pc:sldLayoutMkLst>
            <pc:docMk/>
            <pc:sldMasterMk cId="2622592379" sldId="2147483660"/>
            <pc:sldLayoutMk cId="864772877" sldId="2147483670"/>
          </pc:sldLayoutMkLst>
        </pc:sldLayoutChg>
        <pc:sldLayoutChg chg="del">
          <pc:chgData name="谷口 慶太" userId="1fd58cb8368156e3" providerId="Windows Live" clId="Web-{05CEA568-BF5A-4D66-9B3E-D3416C424512}" dt="2022-06-06T12:43:38.177" v="2"/>
          <pc:sldLayoutMkLst>
            <pc:docMk/>
            <pc:sldMasterMk cId="2622592379" sldId="2147483660"/>
            <pc:sldLayoutMk cId="1368518788" sldId="2147483671"/>
          </pc:sldLayoutMkLst>
        </pc:sldLayoutChg>
      </pc:sldMasterChg>
      <pc:sldMasterChg chg="add del addSldLayout delSldLayout modSldLayout">
        <pc:chgData name="谷口 慶太" userId="1fd58cb8368156e3" providerId="Windows Live" clId="Web-{05CEA568-BF5A-4D66-9B3E-D3416C424512}" dt="2022-06-06T12:43:57.537" v="3"/>
        <pc:sldMasterMkLst>
          <pc:docMk/>
          <pc:sldMasterMk cId="535828136" sldId="2147483672"/>
        </pc:sldMasterMkLst>
        <pc:sldLayoutChg chg="add del mod replId">
          <pc:chgData name="谷口 慶太" userId="1fd58cb8368156e3" providerId="Windows Live" clId="Web-{05CEA568-BF5A-4D66-9B3E-D3416C424512}" dt="2022-06-06T12:43:57.537" v="3"/>
          <pc:sldLayoutMkLst>
            <pc:docMk/>
            <pc:sldMasterMk cId="535828136" sldId="2147483672"/>
            <pc:sldLayoutMk cId="2630116451" sldId="2147483673"/>
          </pc:sldLayoutMkLst>
        </pc:sldLayoutChg>
        <pc:sldLayoutChg chg="add del mod replId">
          <pc:chgData name="谷口 慶太" userId="1fd58cb8368156e3" providerId="Windows Live" clId="Web-{05CEA568-BF5A-4D66-9B3E-D3416C424512}" dt="2022-06-06T12:43:57.537" v="3"/>
          <pc:sldLayoutMkLst>
            <pc:docMk/>
            <pc:sldMasterMk cId="535828136" sldId="2147483672"/>
            <pc:sldLayoutMk cId="43229853" sldId="2147483674"/>
          </pc:sldLayoutMkLst>
        </pc:sldLayoutChg>
        <pc:sldLayoutChg chg="add del mod replId">
          <pc:chgData name="谷口 慶太" userId="1fd58cb8368156e3" providerId="Windows Live" clId="Web-{05CEA568-BF5A-4D66-9B3E-D3416C424512}" dt="2022-06-06T12:43:57.537" v="3"/>
          <pc:sldLayoutMkLst>
            <pc:docMk/>
            <pc:sldMasterMk cId="535828136" sldId="2147483672"/>
            <pc:sldLayoutMk cId="792053742" sldId="2147483675"/>
          </pc:sldLayoutMkLst>
        </pc:sldLayoutChg>
        <pc:sldLayoutChg chg="add del mod replId">
          <pc:chgData name="谷口 慶太" userId="1fd58cb8368156e3" providerId="Windows Live" clId="Web-{05CEA568-BF5A-4D66-9B3E-D3416C424512}" dt="2022-06-06T12:43:57.537" v="3"/>
          <pc:sldLayoutMkLst>
            <pc:docMk/>
            <pc:sldMasterMk cId="535828136" sldId="2147483672"/>
            <pc:sldLayoutMk cId="1839381596" sldId="2147483676"/>
          </pc:sldLayoutMkLst>
        </pc:sldLayoutChg>
        <pc:sldLayoutChg chg="add del mod replId">
          <pc:chgData name="谷口 慶太" userId="1fd58cb8368156e3" providerId="Windows Live" clId="Web-{05CEA568-BF5A-4D66-9B3E-D3416C424512}" dt="2022-06-06T12:43:57.537" v="3"/>
          <pc:sldLayoutMkLst>
            <pc:docMk/>
            <pc:sldMasterMk cId="535828136" sldId="2147483672"/>
            <pc:sldLayoutMk cId="693729736" sldId="2147483677"/>
          </pc:sldLayoutMkLst>
        </pc:sldLayoutChg>
        <pc:sldLayoutChg chg="add del mod replId">
          <pc:chgData name="谷口 慶太" userId="1fd58cb8368156e3" providerId="Windows Live" clId="Web-{05CEA568-BF5A-4D66-9B3E-D3416C424512}" dt="2022-06-06T12:43:57.537" v="3"/>
          <pc:sldLayoutMkLst>
            <pc:docMk/>
            <pc:sldMasterMk cId="535828136" sldId="2147483672"/>
            <pc:sldLayoutMk cId="2639557131" sldId="2147483678"/>
          </pc:sldLayoutMkLst>
        </pc:sldLayoutChg>
        <pc:sldLayoutChg chg="add del mod replId">
          <pc:chgData name="谷口 慶太" userId="1fd58cb8368156e3" providerId="Windows Live" clId="Web-{05CEA568-BF5A-4D66-9B3E-D3416C424512}" dt="2022-06-06T12:43:57.537" v="3"/>
          <pc:sldLayoutMkLst>
            <pc:docMk/>
            <pc:sldMasterMk cId="535828136" sldId="2147483672"/>
            <pc:sldLayoutMk cId="2070813446" sldId="2147483679"/>
          </pc:sldLayoutMkLst>
        </pc:sldLayoutChg>
        <pc:sldLayoutChg chg="add del mod replId">
          <pc:chgData name="谷口 慶太" userId="1fd58cb8368156e3" providerId="Windows Live" clId="Web-{05CEA568-BF5A-4D66-9B3E-D3416C424512}" dt="2022-06-06T12:43:57.537" v="3"/>
          <pc:sldLayoutMkLst>
            <pc:docMk/>
            <pc:sldMasterMk cId="535828136" sldId="2147483672"/>
            <pc:sldLayoutMk cId="3990191984" sldId="2147483680"/>
          </pc:sldLayoutMkLst>
        </pc:sldLayoutChg>
        <pc:sldLayoutChg chg="add del mod replId">
          <pc:chgData name="谷口 慶太" userId="1fd58cb8368156e3" providerId="Windows Live" clId="Web-{05CEA568-BF5A-4D66-9B3E-D3416C424512}" dt="2022-06-06T12:43:57.537" v="3"/>
          <pc:sldLayoutMkLst>
            <pc:docMk/>
            <pc:sldMasterMk cId="535828136" sldId="2147483672"/>
            <pc:sldLayoutMk cId="1317970996" sldId="2147483681"/>
          </pc:sldLayoutMkLst>
        </pc:sldLayoutChg>
        <pc:sldLayoutChg chg="add del mod replId">
          <pc:chgData name="谷口 慶太" userId="1fd58cb8368156e3" providerId="Windows Live" clId="Web-{05CEA568-BF5A-4D66-9B3E-D3416C424512}" dt="2022-06-06T12:43:57.537" v="3"/>
          <pc:sldLayoutMkLst>
            <pc:docMk/>
            <pc:sldMasterMk cId="535828136" sldId="2147483672"/>
            <pc:sldLayoutMk cId="1592775943" sldId="2147483682"/>
          </pc:sldLayoutMkLst>
        </pc:sldLayoutChg>
        <pc:sldLayoutChg chg="add del mod replId">
          <pc:chgData name="谷口 慶太" userId="1fd58cb8368156e3" providerId="Windows Live" clId="Web-{05CEA568-BF5A-4D66-9B3E-D3416C424512}" dt="2022-06-06T12:43:57.537" v="3"/>
          <pc:sldLayoutMkLst>
            <pc:docMk/>
            <pc:sldMasterMk cId="535828136" sldId="2147483672"/>
            <pc:sldLayoutMk cId="210852705" sldId="2147483683"/>
          </pc:sldLayoutMkLst>
        </pc:sldLayoutChg>
      </pc:sldMasterChg>
      <pc:sldMasterChg chg="add addSldLayout modSldLayout">
        <pc:chgData name="谷口 慶太" userId="1fd58cb8368156e3" providerId="Windows Live" clId="Web-{05CEA568-BF5A-4D66-9B3E-D3416C424512}" dt="2022-06-06T12:43:57.537" v="3"/>
        <pc:sldMasterMkLst>
          <pc:docMk/>
          <pc:sldMasterMk cId="4143856452" sldId="2147483684"/>
        </pc:sldMasterMkLst>
        <pc:sldLayoutChg chg="add mod replId">
          <pc:chgData name="谷口 慶太" userId="1fd58cb8368156e3" providerId="Windows Live" clId="Web-{05CEA568-BF5A-4D66-9B3E-D3416C424512}" dt="2022-06-06T12:43:57.537" v="3"/>
          <pc:sldLayoutMkLst>
            <pc:docMk/>
            <pc:sldMasterMk cId="4143856452" sldId="2147483684"/>
            <pc:sldLayoutMk cId="3488341358" sldId="2147483685"/>
          </pc:sldLayoutMkLst>
        </pc:sldLayoutChg>
        <pc:sldLayoutChg chg="add mod replId">
          <pc:chgData name="谷口 慶太" userId="1fd58cb8368156e3" providerId="Windows Live" clId="Web-{05CEA568-BF5A-4D66-9B3E-D3416C424512}" dt="2022-06-06T12:43:57.537" v="3"/>
          <pc:sldLayoutMkLst>
            <pc:docMk/>
            <pc:sldMasterMk cId="4143856452" sldId="2147483684"/>
            <pc:sldLayoutMk cId="1610319782" sldId="2147483686"/>
          </pc:sldLayoutMkLst>
        </pc:sldLayoutChg>
        <pc:sldLayoutChg chg="add mod replId">
          <pc:chgData name="谷口 慶太" userId="1fd58cb8368156e3" providerId="Windows Live" clId="Web-{05CEA568-BF5A-4D66-9B3E-D3416C424512}" dt="2022-06-06T12:43:57.537" v="3"/>
          <pc:sldLayoutMkLst>
            <pc:docMk/>
            <pc:sldMasterMk cId="4143856452" sldId="2147483684"/>
            <pc:sldLayoutMk cId="4032240675" sldId="2147483687"/>
          </pc:sldLayoutMkLst>
        </pc:sldLayoutChg>
        <pc:sldLayoutChg chg="add mod replId">
          <pc:chgData name="谷口 慶太" userId="1fd58cb8368156e3" providerId="Windows Live" clId="Web-{05CEA568-BF5A-4D66-9B3E-D3416C424512}" dt="2022-06-06T12:43:57.537" v="3"/>
          <pc:sldLayoutMkLst>
            <pc:docMk/>
            <pc:sldMasterMk cId="4143856452" sldId="2147483684"/>
            <pc:sldLayoutMk cId="937273246" sldId="2147483688"/>
          </pc:sldLayoutMkLst>
        </pc:sldLayoutChg>
        <pc:sldLayoutChg chg="add mod replId">
          <pc:chgData name="谷口 慶太" userId="1fd58cb8368156e3" providerId="Windows Live" clId="Web-{05CEA568-BF5A-4D66-9B3E-D3416C424512}" dt="2022-06-06T12:43:57.537" v="3"/>
          <pc:sldLayoutMkLst>
            <pc:docMk/>
            <pc:sldMasterMk cId="4143856452" sldId="2147483684"/>
            <pc:sldLayoutMk cId="3098274358" sldId="2147483689"/>
          </pc:sldLayoutMkLst>
        </pc:sldLayoutChg>
        <pc:sldLayoutChg chg="add mod replId">
          <pc:chgData name="谷口 慶太" userId="1fd58cb8368156e3" providerId="Windows Live" clId="Web-{05CEA568-BF5A-4D66-9B3E-D3416C424512}" dt="2022-06-06T12:43:57.537" v="3"/>
          <pc:sldLayoutMkLst>
            <pc:docMk/>
            <pc:sldMasterMk cId="4143856452" sldId="2147483684"/>
            <pc:sldLayoutMk cId="170747309" sldId="2147483690"/>
          </pc:sldLayoutMkLst>
        </pc:sldLayoutChg>
        <pc:sldLayoutChg chg="add mod replId">
          <pc:chgData name="谷口 慶太" userId="1fd58cb8368156e3" providerId="Windows Live" clId="Web-{05CEA568-BF5A-4D66-9B3E-D3416C424512}" dt="2022-06-06T12:43:57.537" v="3"/>
          <pc:sldLayoutMkLst>
            <pc:docMk/>
            <pc:sldMasterMk cId="4143856452" sldId="2147483684"/>
            <pc:sldLayoutMk cId="2859215179" sldId="2147483691"/>
          </pc:sldLayoutMkLst>
        </pc:sldLayoutChg>
        <pc:sldLayoutChg chg="add mod replId">
          <pc:chgData name="谷口 慶太" userId="1fd58cb8368156e3" providerId="Windows Live" clId="Web-{05CEA568-BF5A-4D66-9B3E-D3416C424512}" dt="2022-06-06T12:43:57.537" v="3"/>
          <pc:sldLayoutMkLst>
            <pc:docMk/>
            <pc:sldMasterMk cId="4143856452" sldId="2147483684"/>
            <pc:sldLayoutMk cId="1910747123" sldId="2147483692"/>
          </pc:sldLayoutMkLst>
        </pc:sldLayoutChg>
        <pc:sldLayoutChg chg="add mod replId">
          <pc:chgData name="谷口 慶太" userId="1fd58cb8368156e3" providerId="Windows Live" clId="Web-{05CEA568-BF5A-4D66-9B3E-D3416C424512}" dt="2022-06-06T12:43:57.537" v="3"/>
          <pc:sldLayoutMkLst>
            <pc:docMk/>
            <pc:sldMasterMk cId="4143856452" sldId="2147483684"/>
            <pc:sldLayoutMk cId="2134332127" sldId="2147483693"/>
          </pc:sldLayoutMkLst>
        </pc:sldLayoutChg>
        <pc:sldLayoutChg chg="add mod replId">
          <pc:chgData name="谷口 慶太" userId="1fd58cb8368156e3" providerId="Windows Live" clId="Web-{05CEA568-BF5A-4D66-9B3E-D3416C424512}" dt="2022-06-06T12:43:57.537" v="3"/>
          <pc:sldLayoutMkLst>
            <pc:docMk/>
            <pc:sldMasterMk cId="4143856452" sldId="2147483684"/>
            <pc:sldLayoutMk cId="1613760047" sldId="2147483694"/>
          </pc:sldLayoutMkLst>
        </pc:sldLayoutChg>
        <pc:sldLayoutChg chg="add mod replId">
          <pc:chgData name="谷口 慶太" userId="1fd58cb8368156e3" providerId="Windows Live" clId="Web-{05CEA568-BF5A-4D66-9B3E-D3416C424512}" dt="2022-06-06T12:43:57.537" v="3"/>
          <pc:sldLayoutMkLst>
            <pc:docMk/>
            <pc:sldMasterMk cId="4143856452" sldId="2147483684"/>
            <pc:sldLayoutMk cId="1567389510" sldId="2147483695"/>
          </pc:sldLayoutMkLst>
        </pc:sldLayoutChg>
      </pc:sldMasterChg>
    </pc:docChg>
  </pc:docChgLst>
  <pc:docChgLst>
    <pc:chgData name="谷口 慶太" userId="1fd58cb8368156e3" providerId="Windows Live" clId="Web-{B3DEACDE-CBA7-477A-94CD-4EA56C47F65C}"/>
    <pc:docChg chg="addSld delSld modSld sldOrd">
      <pc:chgData name="谷口 慶太" userId="1fd58cb8368156e3" providerId="Windows Live" clId="Web-{B3DEACDE-CBA7-477A-94CD-4EA56C47F65C}" dt="2022-05-01T15:48:42.363" v="502" actId="1076"/>
      <pc:docMkLst>
        <pc:docMk/>
      </pc:docMkLst>
      <pc:sldChg chg="modSp del">
        <pc:chgData name="谷口 慶太" userId="1fd58cb8368156e3" providerId="Windows Live" clId="Web-{B3DEACDE-CBA7-477A-94CD-4EA56C47F65C}" dt="2022-05-01T15:11:16.291" v="60"/>
        <pc:sldMkLst>
          <pc:docMk/>
          <pc:sldMk cId="2128380218" sldId="256"/>
        </pc:sldMkLst>
        <pc:spChg chg="mod">
          <ac:chgData name="谷口 慶太" userId="1fd58cb8368156e3" providerId="Windows Live" clId="Web-{B3DEACDE-CBA7-477A-94CD-4EA56C47F65C}" dt="2022-05-01T15:05:36.045" v="3" actId="20577"/>
          <ac:spMkLst>
            <pc:docMk/>
            <pc:sldMk cId="2128380218" sldId="256"/>
            <ac:spMk id="2" creationId="{00000000-0000-0000-0000-000000000000}"/>
          </ac:spMkLst>
        </pc:spChg>
        <pc:spChg chg="mod">
          <ac:chgData name="谷口 慶太" userId="1fd58cb8368156e3" providerId="Windows Live" clId="Web-{B3DEACDE-CBA7-477A-94CD-4EA56C47F65C}" dt="2022-05-01T15:05:59.997" v="10" actId="20577"/>
          <ac:spMkLst>
            <pc:docMk/>
            <pc:sldMk cId="2128380218" sldId="256"/>
            <ac:spMk id="3" creationId="{00000000-0000-0000-0000-000000000000}"/>
          </ac:spMkLst>
        </pc:spChg>
      </pc:sldChg>
      <pc:sldChg chg="modSp new del">
        <pc:chgData name="谷口 慶太" userId="1fd58cb8368156e3" providerId="Windows Live" clId="Web-{B3DEACDE-CBA7-477A-94CD-4EA56C47F65C}" dt="2022-05-01T15:11:14.401" v="59"/>
        <pc:sldMkLst>
          <pc:docMk/>
          <pc:sldMk cId="3561699800" sldId="257"/>
        </pc:sldMkLst>
        <pc:spChg chg="mod">
          <ac:chgData name="谷口 慶太" userId="1fd58cb8368156e3" providerId="Windows Live" clId="Web-{B3DEACDE-CBA7-477A-94CD-4EA56C47F65C}" dt="2022-05-01T15:07:07.434" v="15" actId="20577"/>
          <ac:spMkLst>
            <pc:docMk/>
            <pc:sldMk cId="3561699800" sldId="257"/>
            <ac:spMk id="3" creationId="{9A540103-2AB8-AAFA-52B4-D0321E2F8449}"/>
          </ac:spMkLst>
        </pc:spChg>
      </pc:sldChg>
      <pc:sldChg chg="modSp new del">
        <pc:chgData name="谷口 慶太" userId="1fd58cb8368156e3" providerId="Windows Live" clId="Web-{B3DEACDE-CBA7-477A-94CD-4EA56C47F65C}" dt="2022-05-01T15:11:11.041" v="58"/>
        <pc:sldMkLst>
          <pc:docMk/>
          <pc:sldMk cId="1257866275" sldId="258"/>
        </pc:sldMkLst>
        <pc:spChg chg="mod">
          <ac:chgData name="谷口 慶太" userId="1fd58cb8368156e3" providerId="Windows Live" clId="Web-{B3DEACDE-CBA7-477A-94CD-4EA56C47F65C}" dt="2022-05-01T15:07:47.621" v="33" actId="20577"/>
          <ac:spMkLst>
            <pc:docMk/>
            <pc:sldMk cId="1257866275" sldId="258"/>
            <ac:spMk id="3" creationId="{6B17A8A6-40A6-68F3-992D-CB10D8EF991C}"/>
          </ac:spMkLst>
        </pc:spChg>
      </pc:sldChg>
      <pc:sldChg chg="modSp new del">
        <pc:chgData name="谷口 慶太" userId="1fd58cb8368156e3" providerId="Windows Live" clId="Web-{B3DEACDE-CBA7-477A-94CD-4EA56C47F65C}" dt="2022-05-01T15:11:17.635" v="61"/>
        <pc:sldMkLst>
          <pc:docMk/>
          <pc:sldMk cId="4096887182" sldId="259"/>
        </pc:sldMkLst>
        <pc:spChg chg="mod">
          <ac:chgData name="谷口 慶太" userId="1fd58cb8368156e3" providerId="Windows Live" clId="Web-{B3DEACDE-CBA7-477A-94CD-4EA56C47F65C}" dt="2022-05-01T15:08:33.621" v="40" actId="20577"/>
          <ac:spMkLst>
            <pc:docMk/>
            <pc:sldMk cId="4096887182" sldId="259"/>
            <ac:spMk id="3" creationId="{4673CF3C-4882-352D-B065-E98244A99E9C}"/>
          </ac:spMkLst>
        </pc:spChg>
      </pc:sldChg>
      <pc:sldChg chg="modSp new del">
        <pc:chgData name="谷口 慶太" userId="1fd58cb8368156e3" providerId="Windows Live" clId="Web-{B3DEACDE-CBA7-477A-94CD-4EA56C47F65C}" dt="2022-05-01T15:11:08.619" v="57"/>
        <pc:sldMkLst>
          <pc:docMk/>
          <pc:sldMk cId="1794144963" sldId="260"/>
        </pc:sldMkLst>
        <pc:spChg chg="mod">
          <ac:chgData name="谷口 慶太" userId="1fd58cb8368156e3" providerId="Windows Live" clId="Web-{B3DEACDE-CBA7-477A-94CD-4EA56C47F65C}" dt="2022-05-01T15:10:01.573" v="46" actId="20577"/>
          <ac:spMkLst>
            <pc:docMk/>
            <pc:sldMk cId="1794144963" sldId="260"/>
            <ac:spMk id="3" creationId="{D1B44A9E-1342-D40C-66E9-5584C3C170D4}"/>
          </ac:spMkLst>
        </pc:spChg>
      </pc:sldChg>
      <pc:sldChg chg="modSp new del">
        <pc:chgData name="谷口 慶太" userId="1fd58cb8368156e3" providerId="Windows Live" clId="Web-{B3DEACDE-CBA7-477A-94CD-4EA56C47F65C}" dt="2022-05-01T15:11:19.401" v="62"/>
        <pc:sldMkLst>
          <pc:docMk/>
          <pc:sldMk cId="3097749445" sldId="261"/>
        </pc:sldMkLst>
        <pc:spChg chg="mod">
          <ac:chgData name="谷口 慶太" userId="1fd58cb8368156e3" providerId="Windows Live" clId="Web-{B3DEACDE-CBA7-477A-94CD-4EA56C47F65C}" dt="2022-05-01T15:09:46.745" v="45" actId="20577"/>
          <ac:spMkLst>
            <pc:docMk/>
            <pc:sldMk cId="3097749445" sldId="261"/>
            <ac:spMk id="3" creationId="{A1E166D6-6EBB-BCFC-F00C-FAAE4254D020}"/>
          </ac:spMkLst>
        </pc:spChg>
      </pc:sldChg>
      <pc:sldChg chg="modSp new del">
        <pc:chgData name="谷口 慶太" userId="1fd58cb8368156e3" providerId="Windows Live" clId="Web-{B3DEACDE-CBA7-477A-94CD-4EA56C47F65C}" dt="2022-05-01T15:11:07.119" v="56"/>
        <pc:sldMkLst>
          <pc:docMk/>
          <pc:sldMk cId="2512636833" sldId="262"/>
        </pc:sldMkLst>
        <pc:spChg chg="mod">
          <ac:chgData name="谷口 慶太" userId="1fd58cb8368156e3" providerId="Windows Live" clId="Web-{B3DEACDE-CBA7-477A-94CD-4EA56C47F65C}" dt="2022-05-01T15:10:15.792" v="48" actId="20577"/>
          <ac:spMkLst>
            <pc:docMk/>
            <pc:sldMk cId="2512636833" sldId="262"/>
            <ac:spMk id="3" creationId="{5D3E8927-4221-DA41-3D50-8BE56C4050A0}"/>
          </ac:spMkLst>
        </pc:spChg>
      </pc:sldChg>
      <pc:sldChg chg="modSp new del">
        <pc:chgData name="谷口 慶太" userId="1fd58cb8368156e3" providerId="Windows Live" clId="Web-{B3DEACDE-CBA7-477A-94CD-4EA56C47F65C}" dt="2022-05-01T15:11:06.057" v="55"/>
        <pc:sldMkLst>
          <pc:docMk/>
          <pc:sldMk cId="1607729718" sldId="263"/>
        </pc:sldMkLst>
        <pc:spChg chg="mod">
          <ac:chgData name="谷口 慶太" userId="1fd58cb8368156e3" providerId="Windows Live" clId="Web-{B3DEACDE-CBA7-477A-94CD-4EA56C47F65C}" dt="2022-05-01T15:10:34.964" v="50" actId="20577"/>
          <ac:spMkLst>
            <pc:docMk/>
            <pc:sldMk cId="1607729718" sldId="263"/>
            <ac:spMk id="3" creationId="{A622E72D-0A3E-4522-B198-6475722A359F}"/>
          </ac:spMkLst>
        </pc:spChg>
      </pc:sldChg>
      <pc:sldChg chg="modSp new del">
        <pc:chgData name="谷口 慶太" userId="1fd58cb8368156e3" providerId="Windows Live" clId="Web-{B3DEACDE-CBA7-477A-94CD-4EA56C47F65C}" dt="2022-05-01T15:11:03.916" v="54"/>
        <pc:sldMkLst>
          <pc:docMk/>
          <pc:sldMk cId="2960086096" sldId="264"/>
        </pc:sldMkLst>
        <pc:spChg chg="mod">
          <ac:chgData name="谷口 慶太" userId="1fd58cb8368156e3" providerId="Windows Live" clId="Web-{B3DEACDE-CBA7-477A-94CD-4EA56C47F65C}" dt="2022-05-01T15:10:48.354" v="52" actId="20577"/>
          <ac:spMkLst>
            <pc:docMk/>
            <pc:sldMk cId="2960086096" sldId="264"/>
            <ac:spMk id="3" creationId="{3A1824E7-D844-C2EB-5A09-C8E666F3458E}"/>
          </ac:spMkLst>
        </pc:spChg>
      </pc:sldChg>
      <pc:sldChg chg="addSp delSp modSp new mod setBg">
        <pc:chgData name="谷口 慶太" userId="1fd58cb8368156e3" providerId="Windows Live" clId="Web-{B3DEACDE-CBA7-477A-94CD-4EA56C47F65C}" dt="2022-05-01T15:27:07.923" v="121"/>
        <pc:sldMkLst>
          <pc:docMk/>
          <pc:sldMk cId="3333277641" sldId="265"/>
        </pc:sldMkLst>
        <pc:spChg chg="mod">
          <ac:chgData name="谷口 慶太" userId="1fd58cb8368156e3" providerId="Windows Live" clId="Web-{B3DEACDE-CBA7-477A-94CD-4EA56C47F65C}" dt="2022-05-01T15:27:07.923" v="121"/>
          <ac:spMkLst>
            <pc:docMk/>
            <pc:sldMk cId="3333277641" sldId="265"/>
            <ac:spMk id="2" creationId="{B9A5DEC3-2EA4-C9D2-125B-88DCD9C51420}"/>
          </ac:spMkLst>
        </pc:spChg>
        <pc:spChg chg="mod">
          <ac:chgData name="谷口 慶太" userId="1fd58cb8368156e3" providerId="Windows Live" clId="Web-{B3DEACDE-CBA7-477A-94CD-4EA56C47F65C}" dt="2022-05-01T15:27:07.923" v="121"/>
          <ac:spMkLst>
            <pc:docMk/>
            <pc:sldMk cId="3333277641" sldId="265"/>
            <ac:spMk id="3" creationId="{771A7EF4-DEE1-BB39-3866-57C22FBCC977}"/>
          </ac:spMkLst>
        </pc:spChg>
        <pc:spChg chg="add del">
          <ac:chgData name="谷口 慶太" userId="1fd58cb8368156e3" providerId="Windows Live" clId="Web-{B3DEACDE-CBA7-477A-94CD-4EA56C47F65C}" dt="2022-05-01T15:26:00.689" v="119"/>
          <ac:spMkLst>
            <pc:docMk/>
            <pc:sldMk cId="3333277641" sldId="265"/>
            <ac:spMk id="4" creationId="{C644DB31-A1AE-782A-1A26-72512E4974AA}"/>
          </ac:spMkLst>
        </pc:spChg>
        <pc:spChg chg="add">
          <ac:chgData name="谷口 慶太" userId="1fd58cb8368156e3" providerId="Windows Live" clId="Web-{B3DEACDE-CBA7-477A-94CD-4EA56C47F65C}" dt="2022-05-01T15:27:07.923" v="121"/>
          <ac:spMkLst>
            <pc:docMk/>
            <pc:sldMk cId="3333277641" sldId="265"/>
            <ac:spMk id="8" creationId="{1A3C89F8-0D2F-47FF-B903-151248265F47}"/>
          </ac:spMkLst>
        </pc:spChg>
        <pc:spChg chg="add">
          <ac:chgData name="谷口 慶太" userId="1fd58cb8368156e3" providerId="Windows Live" clId="Web-{B3DEACDE-CBA7-477A-94CD-4EA56C47F65C}" dt="2022-05-01T15:27:07.923" v="121"/>
          <ac:spMkLst>
            <pc:docMk/>
            <pc:sldMk cId="3333277641" sldId="265"/>
            <ac:spMk id="10" creationId="{C5CB530E-515E-412C-9DF1-5F8FFBD6F383}"/>
          </ac:spMkLst>
        </pc:spChg>
        <pc:spChg chg="add">
          <ac:chgData name="谷口 慶太" userId="1fd58cb8368156e3" providerId="Windows Live" clId="Web-{B3DEACDE-CBA7-477A-94CD-4EA56C47F65C}" dt="2022-05-01T15:27:07.923" v="121"/>
          <ac:spMkLst>
            <pc:docMk/>
            <pc:sldMk cId="3333277641" sldId="265"/>
            <ac:spMk id="12" creationId="{712D4376-A578-4FF1-94FC-245E7A6A489F}"/>
          </ac:spMkLst>
        </pc:spChg>
        <pc:spChg chg="add">
          <ac:chgData name="谷口 慶太" userId="1fd58cb8368156e3" providerId="Windows Live" clId="Web-{B3DEACDE-CBA7-477A-94CD-4EA56C47F65C}" dt="2022-05-01T15:27:07.923" v="121"/>
          <ac:spMkLst>
            <pc:docMk/>
            <pc:sldMk cId="3333277641" sldId="265"/>
            <ac:spMk id="14" creationId="{AEA7509D-F04F-40CB-A0B3-EEF16499CC9F}"/>
          </ac:spMkLst>
        </pc:spChg>
        <pc:spChg chg="add">
          <ac:chgData name="谷口 慶太" userId="1fd58cb8368156e3" providerId="Windows Live" clId="Web-{B3DEACDE-CBA7-477A-94CD-4EA56C47F65C}" dt="2022-05-01T15:27:07.923" v="121"/>
          <ac:spMkLst>
            <pc:docMk/>
            <pc:sldMk cId="3333277641" sldId="265"/>
            <ac:spMk id="18" creationId="{508BEF50-7B1E-49A4-BC19-5F4F1D755E64}"/>
          </ac:spMkLst>
        </pc:spChg>
        <pc:spChg chg="add">
          <ac:chgData name="谷口 慶太" userId="1fd58cb8368156e3" providerId="Windows Live" clId="Web-{B3DEACDE-CBA7-477A-94CD-4EA56C47F65C}" dt="2022-05-01T15:27:07.923" v="121"/>
          <ac:spMkLst>
            <pc:docMk/>
            <pc:sldMk cId="3333277641" sldId="265"/>
            <ac:spMk id="20" creationId="{3FBAD350-5664-4811-A208-657FB882D350}"/>
          </ac:spMkLst>
        </pc:spChg>
        <pc:spChg chg="add">
          <ac:chgData name="谷口 慶太" userId="1fd58cb8368156e3" providerId="Windows Live" clId="Web-{B3DEACDE-CBA7-477A-94CD-4EA56C47F65C}" dt="2022-05-01T15:27:07.923" v="121"/>
          <ac:spMkLst>
            <pc:docMk/>
            <pc:sldMk cId="3333277641" sldId="265"/>
            <ac:spMk id="22" creationId="{C39ADB8F-D187-49D7-BDCF-C1B6DC727068}"/>
          </ac:spMkLst>
        </pc:spChg>
        <pc:cxnChg chg="add">
          <ac:chgData name="谷口 慶太" userId="1fd58cb8368156e3" providerId="Windows Live" clId="Web-{B3DEACDE-CBA7-477A-94CD-4EA56C47F65C}" dt="2022-05-01T15:27:07.923" v="121"/>
          <ac:cxnSpMkLst>
            <pc:docMk/>
            <pc:sldMk cId="3333277641" sldId="265"/>
            <ac:cxnSpMk id="16" creationId="{56020367-4FD5-4596-8E10-C5F095CD8DBF}"/>
          </ac:cxnSpMkLst>
        </pc:cxnChg>
      </pc:sldChg>
      <pc:sldChg chg="addSp delSp modSp new mod setBg">
        <pc:chgData name="谷口 慶太" userId="1fd58cb8368156e3" providerId="Windows Live" clId="Web-{B3DEACDE-CBA7-477A-94CD-4EA56C47F65C}" dt="2022-05-01T15:43:24.835" v="460" actId="14100"/>
        <pc:sldMkLst>
          <pc:docMk/>
          <pc:sldMk cId="613818721" sldId="266"/>
        </pc:sldMkLst>
        <pc:spChg chg="mod">
          <ac:chgData name="谷口 慶太" userId="1fd58cb8368156e3" providerId="Windows Live" clId="Web-{B3DEACDE-CBA7-477A-94CD-4EA56C47F65C}" dt="2022-05-01T15:43:12.741" v="458" actId="20577"/>
          <ac:spMkLst>
            <pc:docMk/>
            <pc:sldMk cId="613818721" sldId="266"/>
            <ac:spMk id="2" creationId="{A8BDC7D1-C792-3571-F2D9-E2EB1F2AC212}"/>
          </ac:spMkLst>
        </pc:spChg>
        <pc:spChg chg="mod">
          <ac:chgData name="谷口 慶太" userId="1fd58cb8368156e3" providerId="Windows Live" clId="Web-{B3DEACDE-CBA7-477A-94CD-4EA56C47F65C}" dt="2022-05-01T15:37:02.292" v="404" actId="1076"/>
          <ac:spMkLst>
            <pc:docMk/>
            <pc:sldMk cId="613818721" sldId="266"/>
            <ac:spMk id="3" creationId="{7D4E956F-E534-865B-33B7-B53AFFFE123A}"/>
          </ac:spMkLst>
        </pc:spChg>
        <pc:spChg chg="add del">
          <ac:chgData name="谷口 慶太" userId="1fd58cb8368156e3" providerId="Windows Live" clId="Web-{B3DEACDE-CBA7-477A-94CD-4EA56C47F65C}" dt="2022-05-01T15:29:13.218" v="205"/>
          <ac:spMkLst>
            <pc:docMk/>
            <pc:sldMk cId="613818721" sldId="266"/>
            <ac:spMk id="8" creationId="{327D73B4-9F5C-4A64-A179-51B9500CB8B5}"/>
          </ac:spMkLst>
        </pc:spChg>
        <pc:spChg chg="add del">
          <ac:chgData name="谷口 慶太" userId="1fd58cb8368156e3" providerId="Windows Live" clId="Web-{B3DEACDE-CBA7-477A-94CD-4EA56C47F65C}" dt="2022-05-01T15:29:13.218" v="205"/>
          <ac:spMkLst>
            <pc:docMk/>
            <pc:sldMk cId="613818721" sldId="266"/>
            <ac:spMk id="10" creationId="{C1F06963-6374-4B48-844F-071A9BAAAE02}"/>
          </ac:spMkLst>
        </pc:spChg>
        <pc:spChg chg="add del">
          <ac:chgData name="谷口 慶太" userId="1fd58cb8368156e3" providerId="Windows Live" clId="Web-{B3DEACDE-CBA7-477A-94CD-4EA56C47F65C}" dt="2022-05-01T15:29:13.218" v="205"/>
          <ac:spMkLst>
            <pc:docMk/>
            <pc:sldMk cId="613818721" sldId="266"/>
            <ac:spMk id="12" creationId="{6CB927A4-E432-4310-9CD5-E89FF5063179}"/>
          </ac:spMkLst>
        </pc:spChg>
        <pc:spChg chg="add del">
          <ac:chgData name="谷口 慶太" userId="1fd58cb8368156e3" providerId="Windows Live" clId="Web-{B3DEACDE-CBA7-477A-94CD-4EA56C47F65C}" dt="2022-05-01T15:29:13.218" v="205"/>
          <ac:spMkLst>
            <pc:docMk/>
            <pc:sldMk cId="613818721" sldId="266"/>
            <ac:spMk id="14" creationId="{1453BF6C-B012-48B7-B4E8-6D7AC7C27D02}"/>
          </ac:spMkLst>
        </pc:spChg>
        <pc:spChg chg="add del">
          <ac:chgData name="谷口 慶太" userId="1fd58cb8368156e3" providerId="Windows Live" clId="Web-{B3DEACDE-CBA7-477A-94CD-4EA56C47F65C}" dt="2022-05-01T15:29:13.218" v="205"/>
          <ac:spMkLst>
            <pc:docMk/>
            <pc:sldMk cId="613818721" sldId="266"/>
            <ac:spMk id="16" creationId="{E3020543-B24B-4EC4-8FFC-8DD88EEA91A8}"/>
          </ac:spMkLst>
        </pc:spChg>
        <pc:spChg chg="add">
          <ac:chgData name="谷口 慶太" userId="1fd58cb8368156e3" providerId="Windows Live" clId="Web-{B3DEACDE-CBA7-477A-94CD-4EA56C47F65C}" dt="2022-05-01T15:29:13.218" v="205"/>
          <ac:spMkLst>
            <pc:docMk/>
            <pc:sldMk cId="613818721" sldId="266"/>
            <ac:spMk id="23" creationId="{BB7169B8-2507-43F4-A148-FA791CD9C678}"/>
          </ac:spMkLst>
        </pc:spChg>
        <pc:spChg chg="add">
          <ac:chgData name="谷口 慶太" userId="1fd58cb8368156e3" providerId="Windows Live" clId="Web-{B3DEACDE-CBA7-477A-94CD-4EA56C47F65C}" dt="2022-05-01T15:29:13.218" v="205"/>
          <ac:spMkLst>
            <pc:docMk/>
            <pc:sldMk cId="613818721" sldId="266"/>
            <ac:spMk id="27" creationId="{6CB927A4-E432-4310-9CD5-E89FF5063179}"/>
          </ac:spMkLst>
        </pc:spChg>
        <pc:spChg chg="add">
          <ac:chgData name="谷口 慶太" userId="1fd58cb8368156e3" providerId="Windows Live" clId="Web-{B3DEACDE-CBA7-477A-94CD-4EA56C47F65C}" dt="2022-05-01T15:29:13.218" v="205"/>
          <ac:spMkLst>
            <pc:docMk/>
            <pc:sldMk cId="613818721" sldId="266"/>
            <ac:spMk id="29" creationId="{E3020543-B24B-4EC4-8FFC-8DD88EEA91A8}"/>
          </ac:spMkLst>
        </pc:spChg>
        <pc:spChg chg="add">
          <ac:chgData name="谷口 慶太" userId="1fd58cb8368156e3" providerId="Windows Live" clId="Web-{B3DEACDE-CBA7-477A-94CD-4EA56C47F65C}" dt="2022-05-01T15:29:13.218" v="205"/>
          <ac:spMkLst>
            <pc:docMk/>
            <pc:sldMk cId="613818721" sldId="266"/>
            <ac:spMk id="31" creationId="{1453BF6C-B012-48B7-B4E8-6D7AC7C27D02}"/>
          </ac:spMkLst>
        </pc:spChg>
        <pc:picChg chg="add mod">
          <ac:chgData name="谷口 慶太" userId="1fd58cb8368156e3" providerId="Windows Live" clId="Web-{B3DEACDE-CBA7-477A-94CD-4EA56C47F65C}" dt="2022-05-01T15:43:24.835" v="460" actId="14100"/>
          <ac:picMkLst>
            <pc:docMk/>
            <pc:sldMk cId="613818721" sldId="266"/>
            <ac:picMk id="4" creationId="{8A5C8AE2-575D-DAC1-7D6F-51BC6EAA2529}"/>
          </ac:picMkLst>
        </pc:picChg>
        <pc:cxnChg chg="add del">
          <ac:chgData name="谷口 慶太" userId="1fd58cb8368156e3" providerId="Windows Live" clId="Web-{B3DEACDE-CBA7-477A-94CD-4EA56C47F65C}" dt="2022-05-01T15:29:13.218" v="205"/>
          <ac:cxnSpMkLst>
            <pc:docMk/>
            <pc:sldMk cId="613818721" sldId="266"/>
            <ac:cxnSpMk id="18" creationId="{C49DA8F6-BCC1-4447-B54C-57856834B94B}"/>
          </ac:cxnSpMkLst>
        </pc:cxnChg>
        <pc:cxnChg chg="add">
          <ac:chgData name="谷口 慶太" userId="1fd58cb8368156e3" providerId="Windows Live" clId="Web-{B3DEACDE-CBA7-477A-94CD-4EA56C47F65C}" dt="2022-05-01T15:29:13.218" v="205"/>
          <ac:cxnSpMkLst>
            <pc:docMk/>
            <pc:sldMk cId="613818721" sldId="266"/>
            <ac:cxnSpMk id="25" creationId="{C49DA8F6-BCC1-4447-B54C-57856834B94B}"/>
          </ac:cxnSpMkLst>
        </pc:cxnChg>
      </pc:sldChg>
      <pc:sldChg chg="addSp delSp modSp new mod ord setBg">
        <pc:chgData name="谷口 慶太" userId="1fd58cb8368156e3" providerId="Windows Live" clId="Web-{B3DEACDE-CBA7-477A-94CD-4EA56C47F65C}" dt="2022-05-01T15:48:42.363" v="502" actId="1076"/>
        <pc:sldMkLst>
          <pc:docMk/>
          <pc:sldMk cId="4083011949" sldId="267"/>
        </pc:sldMkLst>
        <pc:spChg chg="mod">
          <ac:chgData name="谷口 慶太" userId="1fd58cb8368156e3" providerId="Windows Live" clId="Web-{B3DEACDE-CBA7-477A-94CD-4EA56C47F65C}" dt="2022-05-01T15:39:55.181" v="427"/>
          <ac:spMkLst>
            <pc:docMk/>
            <pc:sldMk cId="4083011949" sldId="267"/>
            <ac:spMk id="2" creationId="{CE699A38-94C0-33B6-DCD0-63D6714397E6}"/>
          </ac:spMkLst>
        </pc:spChg>
        <pc:spChg chg="mod">
          <ac:chgData name="谷口 慶太" userId="1fd58cb8368156e3" providerId="Windows Live" clId="Web-{B3DEACDE-CBA7-477A-94CD-4EA56C47F65C}" dt="2022-05-01T15:47:20.286" v="490" actId="1076"/>
          <ac:spMkLst>
            <pc:docMk/>
            <pc:sldMk cId="4083011949" sldId="267"/>
            <ac:spMk id="3" creationId="{0F5B58C6-195B-8BDE-3151-C49AB15B9E4B}"/>
          </ac:spMkLst>
        </pc:spChg>
        <pc:spChg chg="add">
          <ac:chgData name="谷口 慶太" userId="1fd58cb8368156e3" providerId="Windows Live" clId="Web-{B3DEACDE-CBA7-477A-94CD-4EA56C47F65C}" dt="2022-05-01T15:39:55.181" v="427"/>
          <ac:spMkLst>
            <pc:docMk/>
            <pc:sldMk cId="4083011949" sldId="267"/>
            <ac:spMk id="8" creationId="{A2679492-7988-4050-9056-542444452411}"/>
          </ac:spMkLst>
        </pc:spChg>
        <pc:spChg chg="add">
          <ac:chgData name="谷口 慶太" userId="1fd58cb8368156e3" providerId="Windows Live" clId="Web-{B3DEACDE-CBA7-477A-94CD-4EA56C47F65C}" dt="2022-05-01T15:39:55.181" v="427"/>
          <ac:spMkLst>
            <pc:docMk/>
            <pc:sldMk cId="4083011949" sldId="267"/>
            <ac:spMk id="10" creationId="{B091B163-7D61-4891-ABCF-5C13D9C418D0}"/>
          </ac:spMkLst>
        </pc:spChg>
        <pc:grpChg chg="add">
          <ac:chgData name="谷口 慶太" userId="1fd58cb8368156e3" providerId="Windows Live" clId="Web-{B3DEACDE-CBA7-477A-94CD-4EA56C47F65C}" dt="2022-05-01T15:39:55.181" v="427"/>
          <ac:grpSpMkLst>
            <pc:docMk/>
            <pc:sldMk cId="4083011949" sldId="267"/>
            <ac:grpSpMk id="12" creationId="{0474DF76-993E-44DE-AFB0-C416182ACECF}"/>
          </ac:grpSpMkLst>
        </pc:grpChg>
        <pc:picChg chg="add mod">
          <ac:chgData name="谷口 慶太" userId="1fd58cb8368156e3" providerId="Windows Live" clId="Web-{B3DEACDE-CBA7-477A-94CD-4EA56C47F65C}" dt="2022-05-01T15:47:17.536" v="489" actId="1076"/>
          <ac:picMkLst>
            <pc:docMk/>
            <pc:sldMk cId="4083011949" sldId="267"/>
            <ac:picMk id="4" creationId="{266695B4-C901-13DC-D7F9-74656A015A90}"/>
          </ac:picMkLst>
        </pc:picChg>
        <pc:picChg chg="add del mod">
          <ac:chgData name="谷口 慶太" userId="1fd58cb8368156e3" providerId="Windows Live" clId="Web-{B3DEACDE-CBA7-477A-94CD-4EA56C47F65C}" dt="2022-05-01T15:48:21.270" v="496"/>
          <ac:picMkLst>
            <pc:docMk/>
            <pc:sldMk cId="4083011949" sldId="267"/>
            <ac:picMk id="5" creationId="{7CAB1AB1-987B-9F23-52B7-CCB5A627E037}"/>
          </ac:picMkLst>
        </pc:picChg>
        <pc:picChg chg="add mod">
          <ac:chgData name="谷口 慶太" userId="1fd58cb8368156e3" providerId="Windows Live" clId="Web-{B3DEACDE-CBA7-477A-94CD-4EA56C47F65C}" dt="2022-05-01T15:48:42.363" v="502" actId="1076"/>
          <ac:picMkLst>
            <pc:docMk/>
            <pc:sldMk cId="4083011949" sldId="267"/>
            <ac:picMk id="6" creationId="{5C084480-C985-96B8-3F0C-A148066B654F}"/>
          </ac:picMkLst>
        </pc:picChg>
        <pc:cxnChg chg="add">
          <ac:chgData name="谷口 慶太" userId="1fd58cb8368156e3" providerId="Windows Live" clId="Web-{B3DEACDE-CBA7-477A-94CD-4EA56C47F65C}" dt="2022-05-01T15:39:55.181" v="427"/>
          <ac:cxnSpMkLst>
            <pc:docMk/>
            <pc:sldMk cId="4083011949" sldId="267"/>
            <ac:cxnSpMk id="17" creationId="{C49DA8F6-BCC1-4447-B54C-57856834B94B}"/>
          </ac:cxnSpMkLst>
        </pc:cxnChg>
      </pc:sldChg>
      <pc:sldChg chg="addSp modSp new mod setBg">
        <pc:chgData name="谷口 慶太" userId="1fd58cb8368156e3" providerId="Windows Live" clId="Web-{B3DEACDE-CBA7-477A-94CD-4EA56C47F65C}" dt="2022-05-01T15:42:32.007" v="443" actId="1076"/>
        <pc:sldMkLst>
          <pc:docMk/>
          <pc:sldMk cId="3175033875" sldId="268"/>
        </pc:sldMkLst>
        <pc:spChg chg="mod">
          <ac:chgData name="谷口 慶太" userId="1fd58cb8368156e3" providerId="Windows Live" clId="Web-{B3DEACDE-CBA7-477A-94CD-4EA56C47F65C}" dt="2022-05-01T15:29:28.781" v="207" actId="20577"/>
          <ac:spMkLst>
            <pc:docMk/>
            <pc:sldMk cId="3175033875" sldId="268"/>
            <ac:spMk id="2" creationId="{ECBF114C-189F-E494-08BE-381046E96A8B}"/>
          </ac:spMkLst>
        </pc:spChg>
        <pc:spChg chg="mod">
          <ac:chgData name="谷口 慶太" userId="1fd58cb8368156e3" providerId="Windows Live" clId="Web-{B3DEACDE-CBA7-477A-94CD-4EA56C47F65C}" dt="2022-05-01T15:38:13.197" v="417" actId="20577"/>
          <ac:spMkLst>
            <pc:docMk/>
            <pc:sldMk cId="3175033875" sldId="268"/>
            <ac:spMk id="3" creationId="{707FCE5C-691D-79C2-12D4-7138DCE6FE0A}"/>
          </ac:spMkLst>
        </pc:spChg>
        <pc:spChg chg="add">
          <ac:chgData name="谷口 慶太" userId="1fd58cb8368156e3" providerId="Windows Live" clId="Web-{B3DEACDE-CBA7-477A-94CD-4EA56C47F65C}" dt="2022-05-01T15:29:22.296" v="206"/>
          <ac:spMkLst>
            <pc:docMk/>
            <pc:sldMk cId="3175033875" sldId="268"/>
            <ac:spMk id="8" creationId="{8D1AA55E-40D5-461B-A5A8-4AE8AAB71B08}"/>
          </ac:spMkLst>
        </pc:spChg>
        <pc:spChg chg="add">
          <ac:chgData name="谷口 慶太" userId="1fd58cb8368156e3" providerId="Windows Live" clId="Web-{B3DEACDE-CBA7-477A-94CD-4EA56C47F65C}" dt="2022-05-01T15:29:22.296" v="206"/>
          <ac:spMkLst>
            <pc:docMk/>
            <pc:sldMk cId="3175033875" sldId="268"/>
            <ac:spMk id="12" creationId="{6CB927A4-E432-4310-9CD5-E89FF5063179}"/>
          </ac:spMkLst>
        </pc:spChg>
        <pc:spChg chg="add">
          <ac:chgData name="谷口 慶太" userId="1fd58cb8368156e3" providerId="Windows Live" clId="Web-{B3DEACDE-CBA7-477A-94CD-4EA56C47F65C}" dt="2022-05-01T15:29:22.296" v="206"/>
          <ac:spMkLst>
            <pc:docMk/>
            <pc:sldMk cId="3175033875" sldId="268"/>
            <ac:spMk id="14" creationId="{E3020543-B24B-4EC4-8FFC-8DD88EEA91A8}"/>
          </ac:spMkLst>
        </pc:spChg>
        <pc:spChg chg="add">
          <ac:chgData name="谷口 慶太" userId="1fd58cb8368156e3" providerId="Windows Live" clId="Web-{B3DEACDE-CBA7-477A-94CD-4EA56C47F65C}" dt="2022-05-01T15:29:22.296" v="206"/>
          <ac:spMkLst>
            <pc:docMk/>
            <pc:sldMk cId="3175033875" sldId="268"/>
            <ac:spMk id="16" creationId="{1453BF6C-B012-48B7-B4E8-6D7AC7C27D02}"/>
          </ac:spMkLst>
        </pc:spChg>
        <pc:picChg chg="add mod">
          <ac:chgData name="谷口 慶太" userId="1fd58cb8368156e3" providerId="Windows Live" clId="Web-{B3DEACDE-CBA7-477A-94CD-4EA56C47F65C}" dt="2022-05-01T15:42:32.007" v="443" actId="1076"/>
          <ac:picMkLst>
            <pc:docMk/>
            <pc:sldMk cId="3175033875" sldId="268"/>
            <ac:picMk id="4" creationId="{273EB328-8415-32C0-137E-A89757D583C4}"/>
          </ac:picMkLst>
        </pc:picChg>
        <pc:cxnChg chg="add">
          <ac:chgData name="谷口 慶太" userId="1fd58cb8368156e3" providerId="Windows Live" clId="Web-{B3DEACDE-CBA7-477A-94CD-4EA56C47F65C}" dt="2022-05-01T15:29:22.296" v="206"/>
          <ac:cxnSpMkLst>
            <pc:docMk/>
            <pc:sldMk cId="3175033875" sldId="268"/>
            <ac:cxnSpMk id="10" creationId="{C49DA8F6-BCC1-4447-B54C-57856834B94B}"/>
          </ac:cxnSpMkLst>
        </pc:cxnChg>
      </pc:sldChg>
      <pc:sldChg chg="addSp delSp modSp new mod setBg">
        <pc:chgData name="谷口 慶太" userId="1fd58cb8368156e3" providerId="Windows Live" clId="Web-{B3DEACDE-CBA7-477A-94CD-4EA56C47F65C}" dt="2022-05-01T15:46:15.833" v="480" actId="20577"/>
        <pc:sldMkLst>
          <pc:docMk/>
          <pc:sldMk cId="277499997" sldId="269"/>
        </pc:sldMkLst>
        <pc:spChg chg="del">
          <ac:chgData name="谷口 慶太" userId="1fd58cb8368156e3" providerId="Windows Live" clId="Web-{B3DEACDE-CBA7-477A-94CD-4EA56C47F65C}" dt="2022-05-01T15:22:58.425" v="112"/>
          <ac:spMkLst>
            <pc:docMk/>
            <pc:sldMk cId="277499997" sldId="269"/>
            <ac:spMk id="2" creationId="{97DD2B41-2099-2BBD-C6E8-C68FD3591041}"/>
          </ac:spMkLst>
        </pc:spChg>
        <pc:spChg chg="mod">
          <ac:chgData name="谷口 慶太" userId="1fd58cb8368156e3" providerId="Windows Live" clId="Web-{B3DEACDE-CBA7-477A-94CD-4EA56C47F65C}" dt="2022-05-01T15:46:15.833" v="480" actId="20577"/>
          <ac:spMkLst>
            <pc:docMk/>
            <pc:sldMk cId="277499997" sldId="269"/>
            <ac:spMk id="3" creationId="{BD3630EA-3BA5-43D5-C6D7-A2EB5B438252}"/>
          </ac:spMkLst>
        </pc:spChg>
        <pc:spChg chg="add mod">
          <ac:chgData name="谷口 慶太" userId="1fd58cb8368156e3" providerId="Windows Live" clId="Web-{B3DEACDE-CBA7-477A-94CD-4EA56C47F65C}" dt="2022-05-01T15:30:26.468" v="243" actId="20577"/>
          <ac:spMkLst>
            <pc:docMk/>
            <pc:sldMk cId="277499997" sldId="269"/>
            <ac:spMk id="4" creationId="{704DC6D1-B6AE-A3A1-1288-BB4E3F7214FD}"/>
          </ac:spMkLst>
        </pc:spChg>
        <pc:spChg chg="add">
          <ac:chgData name="谷口 慶太" userId="1fd58cb8368156e3" providerId="Windows Live" clId="Web-{B3DEACDE-CBA7-477A-94CD-4EA56C47F65C}" dt="2022-05-01T15:29:39.890" v="211"/>
          <ac:spMkLst>
            <pc:docMk/>
            <pc:sldMk cId="277499997" sldId="269"/>
            <ac:spMk id="8" creationId="{A2679492-7988-4050-9056-542444452411}"/>
          </ac:spMkLst>
        </pc:spChg>
        <pc:spChg chg="add">
          <ac:chgData name="谷口 慶太" userId="1fd58cb8368156e3" providerId="Windows Live" clId="Web-{B3DEACDE-CBA7-477A-94CD-4EA56C47F65C}" dt="2022-05-01T15:29:39.890" v="211"/>
          <ac:spMkLst>
            <pc:docMk/>
            <pc:sldMk cId="277499997" sldId="269"/>
            <ac:spMk id="10" creationId="{B091B163-7D61-4891-ABCF-5C13D9C418D0}"/>
          </ac:spMkLst>
        </pc:spChg>
        <pc:grpChg chg="add">
          <ac:chgData name="谷口 慶太" userId="1fd58cb8368156e3" providerId="Windows Live" clId="Web-{B3DEACDE-CBA7-477A-94CD-4EA56C47F65C}" dt="2022-05-01T15:29:39.890" v="211"/>
          <ac:grpSpMkLst>
            <pc:docMk/>
            <pc:sldMk cId="277499997" sldId="269"/>
            <ac:grpSpMk id="12" creationId="{0474DF76-993E-44DE-AFB0-C416182ACECF}"/>
          </ac:grpSpMkLst>
        </pc:grpChg>
        <pc:picChg chg="add mod">
          <ac:chgData name="谷口 慶太" userId="1fd58cb8368156e3" providerId="Windows Live" clId="Web-{B3DEACDE-CBA7-477A-94CD-4EA56C47F65C}" dt="2022-05-01T15:45:28.240" v="471" actId="1076"/>
          <ac:picMkLst>
            <pc:docMk/>
            <pc:sldMk cId="277499997" sldId="269"/>
            <ac:picMk id="5" creationId="{125B59D2-5A9C-F9D1-0481-1B67C91F8DF3}"/>
          </ac:picMkLst>
        </pc:picChg>
        <pc:cxnChg chg="add">
          <ac:chgData name="谷口 慶太" userId="1fd58cb8368156e3" providerId="Windows Live" clId="Web-{B3DEACDE-CBA7-477A-94CD-4EA56C47F65C}" dt="2022-05-01T15:29:39.890" v="211"/>
          <ac:cxnSpMkLst>
            <pc:docMk/>
            <pc:sldMk cId="277499997" sldId="269"/>
            <ac:cxnSpMk id="17" creationId="{C49DA8F6-BCC1-4447-B54C-57856834B94B}"/>
          </ac:cxnSpMkLst>
        </pc:cxnChg>
      </pc:sldChg>
      <pc:sldChg chg="addSp delSp modSp new mod ord setBg">
        <pc:chgData name="谷口 慶太" userId="1fd58cb8368156e3" providerId="Windows Live" clId="Web-{B3DEACDE-CBA7-477A-94CD-4EA56C47F65C}" dt="2022-05-01T15:46:27.911" v="482" actId="20577"/>
        <pc:sldMkLst>
          <pc:docMk/>
          <pc:sldMk cId="2638329763" sldId="270"/>
        </pc:sldMkLst>
        <pc:spChg chg="del">
          <ac:chgData name="谷口 慶太" userId="1fd58cb8368156e3" providerId="Windows Live" clId="Web-{B3DEACDE-CBA7-477A-94CD-4EA56C47F65C}" dt="2022-05-01T15:22:22.097" v="104"/>
          <ac:spMkLst>
            <pc:docMk/>
            <pc:sldMk cId="2638329763" sldId="270"/>
            <ac:spMk id="2" creationId="{BE2EF560-324F-7FF5-68DB-5B39CF110844}"/>
          </ac:spMkLst>
        </pc:spChg>
        <pc:spChg chg="mod">
          <ac:chgData name="谷口 慶太" userId="1fd58cb8368156e3" providerId="Windows Live" clId="Web-{B3DEACDE-CBA7-477A-94CD-4EA56C47F65C}" dt="2022-05-01T15:46:27.911" v="482" actId="20577"/>
          <ac:spMkLst>
            <pc:docMk/>
            <pc:sldMk cId="2638329763" sldId="270"/>
            <ac:spMk id="3" creationId="{44EA5A79-6480-BCE0-0973-1964F25ACBF2}"/>
          </ac:spMkLst>
        </pc:spChg>
        <pc:spChg chg="add del mod">
          <ac:chgData name="谷口 慶太" userId="1fd58cb8368156e3" providerId="Windows Live" clId="Web-{B3DEACDE-CBA7-477A-94CD-4EA56C47F65C}" dt="2022-05-01T15:27:50.797" v="130"/>
          <ac:spMkLst>
            <pc:docMk/>
            <pc:sldMk cId="2638329763" sldId="270"/>
            <ac:spMk id="4" creationId="{F3C439BB-E207-3FFF-2D07-90E3D70BC567}"/>
          </ac:spMkLst>
        </pc:spChg>
        <pc:spChg chg="add mod">
          <ac:chgData name="谷口 慶太" userId="1fd58cb8368156e3" providerId="Windows Live" clId="Web-{B3DEACDE-CBA7-477A-94CD-4EA56C47F65C}" dt="2022-05-01T15:30:22.358" v="241" actId="20577"/>
          <ac:spMkLst>
            <pc:docMk/>
            <pc:sldMk cId="2638329763" sldId="270"/>
            <ac:spMk id="5" creationId="{DD481E08-C0CA-6743-3171-99BCCEF04698}"/>
          </ac:spMkLst>
        </pc:spChg>
        <pc:spChg chg="add">
          <ac:chgData name="谷口 慶太" userId="1fd58cb8368156e3" providerId="Windows Live" clId="Web-{B3DEACDE-CBA7-477A-94CD-4EA56C47F65C}" dt="2022-05-01T15:27:53.985" v="131"/>
          <ac:spMkLst>
            <pc:docMk/>
            <pc:sldMk cId="2638329763" sldId="270"/>
            <ac:spMk id="8" creationId="{A2679492-7988-4050-9056-542444452411}"/>
          </ac:spMkLst>
        </pc:spChg>
        <pc:spChg chg="add">
          <ac:chgData name="谷口 慶太" userId="1fd58cb8368156e3" providerId="Windows Live" clId="Web-{B3DEACDE-CBA7-477A-94CD-4EA56C47F65C}" dt="2022-05-01T15:27:53.985" v="131"/>
          <ac:spMkLst>
            <pc:docMk/>
            <pc:sldMk cId="2638329763" sldId="270"/>
            <ac:spMk id="10" creationId="{B091B163-7D61-4891-ABCF-5C13D9C418D0}"/>
          </ac:spMkLst>
        </pc:spChg>
        <pc:grpChg chg="add">
          <ac:chgData name="谷口 慶太" userId="1fd58cb8368156e3" providerId="Windows Live" clId="Web-{B3DEACDE-CBA7-477A-94CD-4EA56C47F65C}" dt="2022-05-01T15:27:53.985" v="131"/>
          <ac:grpSpMkLst>
            <pc:docMk/>
            <pc:sldMk cId="2638329763" sldId="270"/>
            <ac:grpSpMk id="12" creationId="{0474DF76-993E-44DE-AFB0-C416182ACECF}"/>
          </ac:grpSpMkLst>
        </pc:grpChg>
        <pc:picChg chg="add mod">
          <ac:chgData name="谷口 慶太" userId="1fd58cb8368156e3" providerId="Windows Live" clId="Web-{B3DEACDE-CBA7-477A-94CD-4EA56C47F65C}" dt="2022-05-01T15:45:16.381" v="469" actId="1076"/>
          <ac:picMkLst>
            <pc:docMk/>
            <pc:sldMk cId="2638329763" sldId="270"/>
            <ac:picMk id="6" creationId="{5E33CD59-D9E8-401D-68C8-1C9E6F6FE464}"/>
          </ac:picMkLst>
        </pc:picChg>
        <pc:cxnChg chg="add">
          <ac:chgData name="谷口 慶太" userId="1fd58cb8368156e3" providerId="Windows Live" clId="Web-{B3DEACDE-CBA7-477A-94CD-4EA56C47F65C}" dt="2022-05-01T15:27:53.985" v="131"/>
          <ac:cxnSpMkLst>
            <pc:docMk/>
            <pc:sldMk cId="2638329763" sldId="270"/>
            <ac:cxnSpMk id="17" creationId="{C49DA8F6-BCC1-4447-B54C-57856834B94B}"/>
          </ac:cxnSpMkLst>
        </pc:cxnChg>
      </pc:sldChg>
      <pc:sldChg chg="addSp delSp modSp new mod setBg">
        <pc:chgData name="谷口 慶太" userId="1fd58cb8368156e3" providerId="Windows Live" clId="Web-{B3DEACDE-CBA7-477A-94CD-4EA56C47F65C}" dt="2022-05-01T15:46:02.740" v="477" actId="20577"/>
        <pc:sldMkLst>
          <pc:docMk/>
          <pc:sldMk cId="2488566447" sldId="271"/>
        </pc:sldMkLst>
        <pc:spChg chg="del">
          <ac:chgData name="谷口 慶太" userId="1fd58cb8368156e3" providerId="Windows Live" clId="Web-{B3DEACDE-CBA7-477A-94CD-4EA56C47F65C}" dt="2022-05-01T15:23:45.409" v="114"/>
          <ac:spMkLst>
            <pc:docMk/>
            <pc:sldMk cId="2488566447" sldId="271"/>
            <ac:spMk id="2" creationId="{472722E8-7E38-7E24-F9E4-70D018255050}"/>
          </ac:spMkLst>
        </pc:spChg>
        <pc:spChg chg="add del mod">
          <ac:chgData name="谷口 慶太" userId="1fd58cb8368156e3" providerId="Windows Live" clId="Web-{B3DEACDE-CBA7-477A-94CD-4EA56C47F65C}" dt="2022-05-01T15:40:36.212" v="435"/>
          <ac:spMkLst>
            <pc:docMk/>
            <pc:sldMk cId="2488566447" sldId="271"/>
            <ac:spMk id="3" creationId="{D3178650-A337-DA9E-53FE-CF5505C09579}"/>
          </ac:spMkLst>
        </pc:spChg>
        <pc:spChg chg="add mod">
          <ac:chgData name="谷口 慶太" userId="1fd58cb8368156e3" providerId="Windows Live" clId="Web-{B3DEACDE-CBA7-477A-94CD-4EA56C47F65C}" dt="2022-05-01T15:40:36.212" v="435"/>
          <ac:spMkLst>
            <pc:docMk/>
            <pc:sldMk cId="2488566447" sldId="271"/>
            <ac:spMk id="4" creationId="{30CF9536-40D3-C504-BAE8-8763D3C57CE1}"/>
          </ac:spMkLst>
        </pc:spChg>
        <pc:spChg chg="add del">
          <ac:chgData name="谷口 慶太" userId="1fd58cb8368156e3" providerId="Windows Live" clId="Web-{B3DEACDE-CBA7-477A-94CD-4EA56C47F65C}" dt="2022-05-01T15:40:36.212" v="435"/>
          <ac:spMkLst>
            <pc:docMk/>
            <pc:sldMk cId="2488566447" sldId="271"/>
            <ac:spMk id="8" creationId="{A2679492-7988-4050-9056-542444452411}"/>
          </ac:spMkLst>
        </pc:spChg>
        <pc:spChg chg="add del">
          <ac:chgData name="谷口 慶太" userId="1fd58cb8368156e3" providerId="Windows Live" clId="Web-{B3DEACDE-CBA7-477A-94CD-4EA56C47F65C}" dt="2022-05-01T15:40:36.212" v="435"/>
          <ac:spMkLst>
            <pc:docMk/>
            <pc:sldMk cId="2488566447" sldId="271"/>
            <ac:spMk id="10" creationId="{B091B163-7D61-4891-ABCF-5C13D9C418D0}"/>
          </ac:spMkLst>
        </pc:spChg>
        <pc:spChg chg="add">
          <ac:chgData name="谷口 慶太" userId="1fd58cb8368156e3" providerId="Windows Live" clId="Web-{B3DEACDE-CBA7-477A-94CD-4EA56C47F65C}" dt="2022-05-01T15:40:36.212" v="435"/>
          <ac:spMkLst>
            <pc:docMk/>
            <pc:sldMk cId="2488566447" sldId="271"/>
            <ac:spMk id="22" creationId="{A2679492-7988-4050-9056-542444452411}"/>
          </ac:spMkLst>
        </pc:spChg>
        <pc:spChg chg="add del">
          <ac:chgData name="谷口 慶太" userId="1fd58cb8368156e3" providerId="Windows Live" clId="Web-{B3DEACDE-CBA7-477A-94CD-4EA56C47F65C}" dt="2022-05-01T15:40:36.196" v="434"/>
          <ac:spMkLst>
            <pc:docMk/>
            <pc:sldMk cId="2488566447" sldId="271"/>
            <ac:spMk id="23" creationId="{2659FDB4-FCBE-4A89-B46D-43D4FA54464D}"/>
          </ac:spMkLst>
        </pc:spChg>
        <pc:spChg chg="add">
          <ac:chgData name="谷口 慶太" userId="1fd58cb8368156e3" providerId="Windows Live" clId="Web-{B3DEACDE-CBA7-477A-94CD-4EA56C47F65C}" dt="2022-05-01T15:40:36.212" v="435"/>
          <ac:spMkLst>
            <pc:docMk/>
            <pc:sldMk cId="2488566447" sldId="271"/>
            <ac:spMk id="24" creationId="{B091B163-7D61-4891-ABCF-5C13D9C418D0}"/>
          </ac:spMkLst>
        </pc:spChg>
        <pc:spChg chg="add mod">
          <ac:chgData name="谷口 慶太" userId="1fd58cb8368156e3" providerId="Windows Live" clId="Web-{B3DEACDE-CBA7-477A-94CD-4EA56C47F65C}" dt="2022-05-01T15:46:02.740" v="477" actId="20577"/>
          <ac:spMkLst>
            <pc:docMk/>
            <pc:sldMk cId="2488566447" sldId="271"/>
            <ac:spMk id="30" creationId="{D3178650-A337-DA9E-53FE-CF5505C09579}"/>
          </ac:spMkLst>
        </pc:spChg>
        <pc:grpChg chg="add del">
          <ac:chgData name="谷口 慶太" userId="1fd58cb8368156e3" providerId="Windows Live" clId="Web-{B3DEACDE-CBA7-477A-94CD-4EA56C47F65C}" dt="2022-05-01T15:40:36.212" v="435"/>
          <ac:grpSpMkLst>
            <pc:docMk/>
            <pc:sldMk cId="2488566447" sldId="271"/>
            <ac:grpSpMk id="12" creationId="{0474DF76-993E-44DE-AFB0-C416182ACECF}"/>
          </ac:grpSpMkLst>
        </pc:grpChg>
        <pc:grpChg chg="add">
          <ac:chgData name="谷口 慶太" userId="1fd58cb8368156e3" providerId="Windows Live" clId="Web-{B3DEACDE-CBA7-477A-94CD-4EA56C47F65C}" dt="2022-05-01T15:40:36.212" v="435"/>
          <ac:grpSpMkLst>
            <pc:docMk/>
            <pc:sldMk cId="2488566447" sldId="271"/>
            <ac:grpSpMk id="26" creationId="{0474DF76-993E-44DE-AFB0-C416182ACECF}"/>
          </ac:grpSpMkLst>
        </pc:grpChg>
        <pc:graphicFrameChg chg="add del">
          <ac:chgData name="谷口 慶太" userId="1fd58cb8368156e3" providerId="Windows Live" clId="Web-{B3DEACDE-CBA7-477A-94CD-4EA56C47F65C}" dt="2022-05-01T15:40:36.196" v="434"/>
          <ac:graphicFrameMkLst>
            <pc:docMk/>
            <pc:sldMk cId="2488566447" sldId="271"/>
            <ac:graphicFrameMk id="19" creationId="{F15F683A-E674-8271-EC87-8DD66E91D99E}"/>
          </ac:graphicFrameMkLst>
        </pc:graphicFrameChg>
        <pc:picChg chg="add mod">
          <ac:chgData name="谷口 慶太" userId="1fd58cb8368156e3" providerId="Windows Live" clId="Web-{B3DEACDE-CBA7-477A-94CD-4EA56C47F65C}" dt="2022-05-01T15:45:39.474" v="473" actId="1076"/>
          <ac:picMkLst>
            <pc:docMk/>
            <pc:sldMk cId="2488566447" sldId="271"/>
            <ac:picMk id="21" creationId="{CCB41C38-7809-34A3-71D2-BFE6777EF60C}"/>
          </ac:picMkLst>
        </pc:picChg>
        <pc:cxnChg chg="add del">
          <ac:chgData name="谷口 慶太" userId="1fd58cb8368156e3" providerId="Windows Live" clId="Web-{B3DEACDE-CBA7-477A-94CD-4EA56C47F65C}" dt="2022-05-01T15:40:36.212" v="435"/>
          <ac:cxnSpMkLst>
            <pc:docMk/>
            <pc:sldMk cId="2488566447" sldId="271"/>
            <ac:cxnSpMk id="17" creationId="{C49DA8F6-BCC1-4447-B54C-57856834B94B}"/>
          </ac:cxnSpMkLst>
        </pc:cxnChg>
        <pc:cxnChg chg="add del">
          <ac:chgData name="谷口 慶太" userId="1fd58cb8368156e3" providerId="Windows Live" clId="Web-{B3DEACDE-CBA7-477A-94CD-4EA56C47F65C}" dt="2022-05-01T15:40:36.196" v="434"/>
          <ac:cxnSpMkLst>
            <pc:docMk/>
            <pc:sldMk cId="2488566447" sldId="271"/>
            <ac:cxnSpMk id="25" creationId="{C8F51B3F-8331-4E4A-AE96-D47B1006EEAD}"/>
          </ac:cxnSpMkLst>
        </pc:cxnChg>
        <pc:cxnChg chg="add">
          <ac:chgData name="谷口 慶太" userId="1fd58cb8368156e3" providerId="Windows Live" clId="Web-{B3DEACDE-CBA7-477A-94CD-4EA56C47F65C}" dt="2022-05-01T15:40:36.212" v="435"/>
          <ac:cxnSpMkLst>
            <pc:docMk/>
            <pc:sldMk cId="2488566447" sldId="271"/>
            <ac:cxnSpMk id="31" creationId="{C49DA8F6-BCC1-4447-B54C-57856834B94B}"/>
          </ac:cxnSpMkLst>
        </pc:cxnChg>
      </pc:sldChg>
      <pc:sldChg chg="addSp modSp new mod setBg">
        <pc:chgData name="谷口 慶太" userId="1fd58cb8368156e3" providerId="Windows Live" clId="Web-{B3DEACDE-CBA7-477A-94CD-4EA56C47F65C}" dt="2022-05-01T15:42:49.335" v="449" actId="1076"/>
        <pc:sldMkLst>
          <pc:docMk/>
          <pc:sldMk cId="1874653054" sldId="272"/>
        </pc:sldMkLst>
        <pc:spChg chg="mod">
          <ac:chgData name="谷口 慶太" userId="1fd58cb8368156e3" providerId="Windows Live" clId="Web-{B3DEACDE-CBA7-477A-94CD-4EA56C47F65C}" dt="2022-05-01T15:33:27.841" v="293" actId="20577"/>
          <ac:spMkLst>
            <pc:docMk/>
            <pc:sldMk cId="1874653054" sldId="272"/>
            <ac:spMk id="2" creationId="{0C7CC78E-DA8D-68F0-730B-3009A1E53B71}"/>
          </ac:spMkLst>
        </pc:spChg>
        <pc:spChg chg="mod">
          <ac:chgData name="谷口 慶太" userId="1fd58cb8368156e3" providerId="Windows Live" clId="Web-{B3DEACDE-CBA7-477A-94CD-4EA56C47F65C}" dt="2022-05-01T15:38:25.963" v="420" actId="20577"/>
          <ac:spMkLst>
            <pc:docMk/>
            <pc:sldMk cId="1874653054" sldId="272"/>
            <ac:spMk id="3" creationId="{E66B5004-5C53-1CCE-CF18-48C40B85128A}"/>
          </ac:spMkLst>
        </pc:spChg>
        <pc:spChg chg="add">
          <ac:chgData name="谷口 慶太" userId="1fd58cb8368156e3" providerId="Windows Live" clId="Web-{B3DEACDE-CBA7-477A-94CD-4EA56C47F65C}" dt="2022-05-01T15:33:15.872" v="290"/>
          <ac:spMkLst>
            <pc:docMk/>
            <pc:sldMk cId="1874653054" sldId="272"/>
            <ac:spMk id="8" creationId="{BB7169B8-2507-43F4-A148-FA791CD9C678}"/>
          </ac:spMkLst>
        </pc:spChg>
        <pc:spChg chg="add">
          <ac:chgData name="谷口 慶太" userId="1fd58cb8368156e3" providerId="Windows Live" clId="Web-{B3DEACDE-CBA7-477A-94CD-4EA56C47F65C}" dt="2022-05-01T15:33:15.872" v="290"/>
          <ac:spMkLst>
            <pc:docMk/>
            <pc:sldMk cId="1874653054" sldId="272"/>
            <ac:spMk id="12" creationId="{6CB927A4-E432-4310-9CD5-E89FF5063179}"/>
          </ac:spMkLst>
        </pc:spChg>
        <pc:spChg chg="add">
          <ac:chgData name="谷口 慶太" userId="1fd58cb8368156e3" providerId="Windows Live" clId="Web-{B3DEACDE-CBA7-477A-94CD-4EA56C47F65C}" dt="2022-05-01T15:33:15.872" v="290"/>
          <ac:spMkLst>
            <pc:docMk/>
            <pc:sldMk cId="1874653054" sldId="272"/>
            <ac:spMk id="14" creationId="{E3020543-B24B-4EC4-8FFC-8DD88EEA91A8}"/>
          </ac:spMkLst>
        </pc:spChg>
        <pc:spChg chg="add">
          <ac:chgData name="谷口 慶太" userId="1fd58cb8368156e3" providerId="Windows Live" clId="Web-{B3DEACDE-CBA7-477A-94CD-4EA56C47F65C}" dt="2022-05-01T15:33:15.872" v="290"/>
          <ac:spMkLst>
            <pc:docMk/>
            <pc:sldMk cId="1874653054" sldId="272"/>
            <ac:spMk id="16" creationId="{1453BF6C-B012-48B7-B4E8-6D7AC7C27D02}"/>
          </ac:spMkLst>
        </pc:spChg>
        <pc:picChg chg="add mod">
          <ac:chgData name="谷口 慶太" userId="1fd58cb8368156e3" providerId="Windows Live" clId="Web-{B3DEACDE-CBA7-477A-94CD-4EA56C47F65C}" dt="2022-05-01T15:42:49.335" v="449" actId="1076"/>
          <ac:picMkLst>
            <pc:docMk/>
            <pc:sldMk cId="1874653054" sldId="272"/>
            <ac:picMk id="4" creationId="{D59AF06F-FA87-47A1-DF26-899174210859}"/>
          </ac:picMkLst>
        </pc:picChg>
        <pc:cxnChg chg="add">
          <ac:chgData name="谷口 慶太" userId="1fd58cb8368156e3" providerId="Windows Live" clId="Web-{B3DEACDE-CBA7-477A-94CD-4EA56C47F65C}" dt="2022-05-01T15:33:15.872" v="290"/>
          <ac:cxnSpMkLst>
            <pc:docMk/>
            <pc:sldMk cId="1874653054" sldId="272"/>
            <ac:cxnSpMk id="10" creationId="{C49DA8F6-BCC1-4447-B54C-57856834B94B}"/>
          </ac:cxnSpMkLst>
        </pc:cxnChg>
      </pc:sldChg>
    </pc:docChg>
  </pc:docChgLst>
  <pc:docChgLst>
    <pc:chgData name="谷口 慶太" userId="1fd58cb8368156e3" providerId="Windows Live" clId="Web-{C8FABC6C-883B-40EF-A056-4458F0A035D2}"/>
    <pc:docChg chg="modSld">
      <pc:chgData name="谷口 慶太" userId="1fd58cb8368156e3" providerId="Windows Live" clId="Web-{C8FABC6C-883B-40EF-A056-4458F0A035D2}" dt="2022-05-25T13:56:11.968" v="191" actId="20577"/>
      <pc:docMkLst>
        <pc:docMk/>
      </pc:docMkLst>
      <pc:sldChg chg="modSp">
        <pc:chgData name="谷口 慶太" userId="1fd58cb8368156e3" providerId="Windows Live" clId="Web-{C8FABC6C-883B-40EF-A056-4458F0A035D2}" dt="2022-05-25T13:54:02.234" v="157" actId="20577"/>
        <pc:sldMkLst>
          <pc:docMk/>
          <pc:sldMk cId="613818721" sldId="266"/>
        </pc:sldMkLst>
        <pc:spChg chg="mod">
          <ac:chgData name="谷口 慶太" userId="1fd58cb8368156e3" providerId="Windows Live" clId="Web-{C8FABC6C-883B-40EF-A056-4458F0A035D2}" dt="2022-05-25T13:54:02.234" v="157" actId="20577"/>
          <ac:spMkLst>
            <pc:docMk/>
            <pc:sldMk cId="613818721" sldId="266"/>
            <ac:spMk id="5" creationId="{E3EECE02-84A7-6A58-1A5B-E1130961A192}"/>
          </ac:spMkLst>
        </pc:spChg>
        <pc:spChg chg="mod">
          <ac:chgData name="谷口 慶太" userId="1fd58cb8368156e3" providerId="Windows Live" clId="Web-{C8FABC6C-883B-40EF-A056-4458F0A035D2}" dt="2022-05-25T13:53:36.563" v="123" actId="14100"/>
          <ac:spMkLst>
            <pc:docMk/>
            <pc:sldMk cId="613818721" sldId="266"/>
            <ac:spMk id="7" creationId="{24F0E5B3-4BF7-B77B-9BA6-E03BE0B88617}"/>
          </ac:spMkLst>
        </pc:spChg>
      </pc:sldChg>
      <pc:sldChg chg="modSp">
        <pc:chgData name="谷口 慶太" userId="1fd58cb8368156e3" providerId="Windows Live" clId="Web-{C8FABC6C-883B-40EF-A056-4458F0A035D2}" dt="2022-05-25T13:56:11.968" v="191" actId="20577"/>
        <pc:sldMkLst>
          <pc:docMk/>
          <pc:sldMk cId="4083011949" sldId="267"/>
        </pc:sldMkLst>
        <pc:spChg chg="mod">
          <ac:chgData name="谷口 慶太" userId="1fd58cb8368156e3" providerId="Windows Live" clId="Web-{C8FABC6C-883B-40EF-A056-4458F0A035D2}" dt="2022-05-25T13:56:11.968" v="191" actId="20577"/>
          <ac:spMkLst>
            <pc:docMk/>
            <pc:sldMk cId="4083011949" sldId="267"/>
            <ac:spMk id="3" creationId="{0F5B58C6-195B-8BDE-3151-C49AB15B9E4B}"/>
          </ac:spMkLst>
        </pc:spChg>
      </pc:sldChg>
      <pc:sldChg chg="modSp">
        <pc:chgData name="谷口 慶太" userId="1fd58cb8368156e3" providerId="Windows Live" clId="Web-{C8FABC6C-883B-40EF-A056-4458F0A035D2}" dt="2022-05-25T13:55:06.359" v="187" actId="20577"/>
        <pc:sldMkLst>
          <pc:docMk/>
          <pc:sldMk cId="3175033875" sldId="268"/>
        </pc:sldMkLst>
        <pc:spChg chg="mod">
          <ac:chgData name="谷口 慶太" userId="1fd58cb8368156e3" providerId="Windows Live" clId="Web-{C8FABC6C-883B-40EF-A056-4458F0A035D2}" dt="2022-05-25T13:55:06.359" v="187" actId="20577"/>
          <ac:spMkLst>
            <pc:docMk/>
            <pc:sldMk cId="3175033875" sldId="268"/>
            <ac:spMk id="11" creationId="{54E702CC-8852-5149-E11C-2BABD22BF1A7}"/>
          </ac:spMkLst>
        </pc:spChg>
      </pc:sldChg>
    </pc:docChg>
  </pc:docChgLst>
  <pc:docChgLst>
    <pc:chgData name="谷口 慶太" userId="1fd58cb8368156e3" providerId="Windows Live" clId="Web-{FDFE9A97-D2D7-4EA9-99C2-14E9A0D5D6B1}"/>
    <pc:docChg chg="addSld delSld modSld">
      <pc:chgData name="谷口 慶太" userId="1fd58cb8368156e3" providerId="Windows Live" clId="Web-{FDFE9A97-D2D7-4EA9-99C2-14E9A0D5D6B1}" dt="2022-06-14T14:33:01.466" v="1185" actId="20577"/>
      <pc:docMkLst>
        <pc:docMk/>
      </pc:docMkLst>
      <pc:sldChg chg="modSp add del">
        <pc:chgData name="谷口 慶太" userId="1fd58cb8368156e3" providerId="Windows Live" clId="Web-{FDFE9A97-D2D7-4EA9-99C2-14E9A0D5D6B1}" dt="2022-06-14T10:02:25.439" v="60" actId="20577"/>
        <pc:sldMkLst>
          <pc:docMk/>
          <pc:sldMk cId="613818721" sldId="266"/>
        </pc:sldMkLst>
        <pc:spChg chg="mod">
          <ac:chgData name="谷口 慶太" userId="1fd58cb8368156e3" providerId="Windows Live" clId="Web-{FDFE9A97-D2D7-4EA9-99C2-14E9A0D5D6B1}" dt="2022-06-14T10:02:25.439" v="60" actId="20577"/>
          <ac:spMkLst>
            <pc:docMk/>
            <pc:sldMk cId="613818721" sldId="266"/>
            <ac:spMk id="3" creationId="{7D4E956F-E534-865B-33B7-B53AFFFE123A}"/>
          </ac:spMkLst>
        </pc:spChg>
      </pc:sldChg>
      <pc:sldChg chg="modSp">
        <pc:chgData name="谷口 慶太" userId="1fd58cb8368156e3" providerId="Windows Live" clId="Web-{FDFE9A97-D2D7-4EA9-99C2-14E9A0D5D6B1}" dt="2022-06-14T14:33:01.466" v="1185" actId="20577"/>
        <pc:sldMkLst>
          <pc:docMk/>
          <pc:sldMk cId="4083011949" sldId="267"/>
        </pc:sldMkLst>
        <pc:spChg chg="mod">
          <ac:chgData name="谷口 慶太" userId="1fd58cb8368156e3" providerId="Windows Live" clId="Web-{FDFE9A97-D2D7-4EA9-99C2-14E9A0D5D6B1}" dt="2022-06-14T14:33:01.466" v="1185" actId="20577"/>
          <ac:spMkLst>
            <pc:docMk/>
            <pc:sldMk cId="4083011949" sldId="267"/>
            <ac:spMk id="3" creationId="{0F5B58C6-195B-8BDE-3151-C49AB15B9E4B}"/>
          </ac:spMkLst>
        </pc:spChg>
      </pc:sldChg>
      <pc:sldChg chg="modSp">
        <pc:chgData name="谷口 慶太" userId="1fd58cb8368156e3" providerId="Windows Live" clId="Web-{FDFE9A97-D2D7-4EA9-99C2-14E9A0D5D6B1}" dt="2022-06-14T10:03:19.611" v="92" actId="20577"/>
        <pc:sldMkLst>
          <pc:docMk/>
          <pc:sldMk cId="3175033875" sldId="268"/>
        </pc:sldMkLst>
        <pc:spChg chg="mod">
          <ac:chgData name="谷口 慶太" userId="1fd58cb8368156e3" providerId="Windows Live" clId="Web-{FDFE9A97-D2D7-4EA9-99C2-14E9A0D5D6B1}" dt="2022-06-14T10:03:19.611" v="92" actId="20577"/>
          <ac:spMkLst>
            <pc:docMk/>
            <pc:sldMk cId="3175033875" sldId="268"/>
            <ac:spMk id="3" creationId="{707FCE5C-691D-79C2-12D4-7138DCE6FE0A}"/>
          </ac:spMkLst>
        </pc:spChg>
      </pc:sldChg>
      <pc:sldChg chg="addSp delSp modSp">
        <pc:chgData name="谷口 慶太" userId="1fd58cb8368156e3" providerId="Windows Live" clId="Web-{FDFE9A97-D2D7-4EA9-99C2-14E9A0D5D6B1}" dt="2022-06-14T14:32:13.138" v="1182" actId="1076"/>
        <pc:sldMkLst>
          <pc:docMk/>
          <pc:sldMk cId="2638329763" sldId="270"/>
        </pc:sldMkLst>
        <pc:spChg chg="del mod">
          <ac:chgData name="谷口 慶太" userId="1fd58cb8368156e3" providerId="Windows Live" clId="Web-{FDFE9A97-D2D7-4EA9-99C2-14E9A0D5D6B1}" dt="2022-06-14T14:29:02.934" v="1141"/>
          <ac:spMkLst>
            <pc:docMk/>
            <pc:sldMk cId="2638329763" sldId="270"/>
            <ac:spMk id="3" creationId="{44EA5A79-6480-BCE0-0973-1964F25ACBF2}"/>
          </ac:spMkLst>
        </pc:spChg>
        <pc:spChg chg="add del mod">
          <ac:chgData name="谷口 慶太" userId="1fd58cb8368156e3" providerId="Windows Live" clId="Web-{FDFE9A97-D2D7-4EA9-99C2-14E9A0D5D6B1}" dt="2022-06-14T14:31:56.497" v="1180"/>
          <ac:spMkLst>
            <pc:docMk/>
            <pc:sldMk cId="2638329763" sldId="270"/>
            <ac:spMk id="6" creationId="{BC3C927B-099E-9AAD-D204-2CAC15E5616F}"/>
          </ac:spMkLst>
        </pc:spChg>
        <pc:spChg chg="mod">
          <ac:chgData name="谷口 慶太" userId="1fd58cb8368156e3" providerId="Windows Live" clId="Web-{FDFE9A97-D2D7-4EA9-99C2-14E9A0D5D6B1}" dt="2022-06-14T14:32:13.138" v="1182" actId="1076"/>
          <ac:spMkLst>
            <pc:docMk/>
            <pc:sldMk cId="2638329763" sldId="270"/>
            <ac:spMk id="7" creationId="{CBDAFAA3-234A-BD09-BDB6-CE378A264298}"/>
          </ac:spMkLst>
        </pc:spChg>
        <pc:picChg chg="del mod">
          <ac:chgData name="谷口 慶太" userId="1fd58cb8368156e3" providerId="Windows Live" clId="Web-{FDFE9A97-D2D7-4EA9-99C2-14E9A0D5D6B1}" dt="2022-06-14T14:28:42.887" v="1138"/>
          <ac:picMkLst>
            <pc:docMk/>
            <pc:sldMk cId="2638329763" sldId="270"/>
            <ac:picMk id="2" creationId="{33551D2F-36D1-D7BC-EFAF-6C3C8CB5E00C}"/>
          </ac:picMkLst>
        </pc:picChg>
      </pc:sldChg>
      <pc:sldChg chg="modSp">
        <pc:chgData name="谷口 慶太" userId="1fd58cb8368156e3" providerId="Windows Live" clId="Web-{FDFE9A97-D2D7-4EA9-99C2-14E9A0D5D6B1}" dt="2022-06-14T10:04:31.300" v="114" actId="14100"/>
        <pc:sldMkLst>
          <pc:docMk/>
          <pc:sldMk cId="1874653054" sldId="272"/>
        </pc:sldMkLst>
        <pc:spChg chg="mod">
          <ac:chgData name="谷口 慶太" userId="1fd58cb8368156e3" providerId="Windows Live" clId="Web-{FDFE9A97-D2D7-4EA9-99C2-14E9A0D5D6B1}" dt="2022-06-14T10:04:31.300" v="114" actId="14100"/>
          <ac:spMkLst>
            <pc:docMk/>
            <pc:sldMk cId="1874653054" sldId="272"/>
            <ac:spMk id="3" creationId="{E66B5004-5C53-1CCE-CF18-48C40B85128A}"/>
          </ac:spMkLst>
        </pc:spChg>
      </pc:sldChg>
      <pc:sldChg chg="delSp del">
        <pc:chgData name="谷口 慶太" userId="1fd58cb8368156e3" providerId="Windows Live" clId="Web-{FDFE9A97-D2D7-4EA9-99C2-14E9A0D5D6B1}" dt="2022-06-14T09:14:21.395" v="4"/>
        <pc:sldMkLst>
          <pc:docMk/>
          <pc:sldMk cId="1178628512" sldId="273"/>
        </pc:sldMkLst>
        <pc:spChg chg="del">
          <ac:chgData name="谷口 慶太" userId="1fd58cb8368156e3" providerId="Windows Live" clId="Web-{FDFE9A97-D2D7-4EA9-99C2-14E9A0D5D6B1}" dt="2022-06-14T09:14:06.755" v="0"/>
          <ac:spMkLst>
            <pc:docMk/>
            <pc:sldMk cId="1178628512" sldId="273"/>
            <ac:spMk id="11" creationId="{62F46AEC-D087-548D-F1E7-BC7342C2B23C}"/>
          </ac:spMkLst>
        </pc:spChg>
        <pc:spChg chg="del">
          <ac:chgData name="谷口 慶太" userId="1fd58cb8368156e3" providerId="Windows Live" clId="Web-{FDFE9A97-D2D7-4EA9-99C2-14E9A0D5D6B1}" dt="2022-06-14T09:14:11.177" v="1"/>
          <ac:spMkLst>
            <pc:docMk/>
            <pc:sldMk cId="1178628512" sldId="273"/>
            <ac:spMk id="12" creationId="{C28C360F-50B3-C378-1611-724BF6339308}"/>
          </ac:spMkLst>
        </pc:spChg>
        <pc:spChg chg="del">
          <ac:chgData name="谷口 慶太" userId="1fd58cb8368156e3" providerId="Windows Live" clId="Web-{FDFE9A97-D2D7-4EA9-99C2-14E9A0D5D6B1}" dt="2022-06-14T09:14:16.239" v="2"/>
          <ac:spMkLst>
            <pc:docMk/>
            <pc:sldMk cId="1178628512" sldId="273"/>
            <ac:spMk id="17" creationId="{EC3C0F10-7E8C-AC47-1B58-E216390DCE95}"/>
          </ac:spMkLst>
        </pc:spChg>
        <pc:spChg chg="del">
          <ac:chgData name="谷口 慶太" userId="1fd58cb8368156e3" providerId="Windows Live" clId="Web-{FDFE9A97-D2D7-4EA9-99C2-14E9A0D5D6B1}" dt="2022-06-14T09:14:18.895" v="3"/>
          <ac:spMkLst>
            <pc:docMk/>
            <pc:sldMk cId="1178628512" sldId="273"/>
            <ac:spMk id="19" creationId="{5400DED0-0690-2424-DD90-D55F8C4D8FD2}"/>
          </ac:spMkLst>
        </pc:spChg>
      </pc:sldChg>
      <pc:sldChg chg="addSp delSp modSp new">
        <pc:chgData name="谷口 慶太" userId="1fd58cb8368156e3" providerId="Windows Live" clId="Web-{FDFE9A97-D2D7-4EA9-99C2-14E9A0D5D6B1}" dt="2022-06-14T14:31:44.122" v="1179" actId="1076"/>
        <pc:sldMkLst>
          <pc:docMk/>
          <pc:sldMk cId="2471146586" sldId="275"/>
        </pc:sldMkLst>
        <pc:spChg chg="del">
          <ac:chgData name="谷口 慶太" userId="1fd58cb8368156e3" providerId="Windows Live" clId="Web-{FDFE9A97-D2D7-4EA9-99C2-14E9A0D5D6B1}" dt="2022-06-14T10:05:35.066" v="124"/>
          <ac:spMkLst>
            <pc:docMk/>
            <pc:sldMk cId="2471146586" sldId="275"/>
            <ac:spMk id="2" creationId="{9AB8F42A-58EF-C6F9-A35F-A2C7B2D1CC25}"/>
          </ac:spMkLst>
        </pc:spChg>
        <pc:spChg chg="del">
          <ac:chgData name="谷口 慶太" userId="1fd58cb8368156e3" providerId="Windows Live" clId="Web-{FDFE9A97-D2D7-4EA9-99C2-14E9A0D5D6B1}" dt="2022-06-14T10:05:32.800" v="123"/>
          <ac:spMkLst>
            <pc:docMk/>
            <pc:sldMk cId="2471146586" sldId="275"/>
            <ac:spMk id="3" creationId="{3E2D4B28-22C2-8DE8-F410-09AB8EE7FAD2}"/>
          </ac:spMkLst>
        </pc:spChg>
        <pc:spChg chg="add mod">
          <ac:chgData name="谷口 慶太" userId="1fd58cb8368156e3" providerId="Windows Live" clId="Web-{FDFE9A97-D2D7-4EA9-99C2-14E9A0D5D6B1}" dt="2022-06-14T14:28:08.918" v="1132" actId="1076"/>
          <ac:spMkLst>
            <pc:docMk/>
            <pc:sldMk cId="2471146586" sldId="275"/>
            <ac:spMk id="4" creationId="{A426C5B1-3CB2-76B9-4383-92A0654F0F04}"/>
          </ac:spMkLst>
        </pc:spChg>
        <pc:spChg chg="add del mod">
          <ac:chgData name="谷口 慶太" userId="1fd58cb8368156e3" providerId="Windows Live" clId="Web-{FDFE9A97-D2D7-4EA9-99C2-14E9A0D5D6B1}" dt="2022-06-14T14:07:49.164" v="589"/>
          <ac:spMkLst>
            <pc:docMk/>
            <pc:sldMk cId="2471146586" sldId="275"/>
            <ac:spMk id="5" creationId="{96472BD4-3516-1797-E3B4-99527A46017E}"/>
          </ac:spMkLst>
        </pc:spChg>
        <pc:spChg chg="add del mod">
          <ac:chgData name="谷口 慶太" userId="1fd58cb8368156e3" providerId="Windows Live" clId="Web-{FDFE9A97-D2D7-4EA9-99C2-14E9A0D5D6B1}" dt="2022-06-14T14:07:45.851" v="588"/>
          <ac:spMkLst>
            <pc:docMk/>
            <pc:sldMk cId="2471146586" sldId="275"/>
            <ac:spMk id="6" creationId="{81C0B49E-E9C4-358F-3D2E-CA25F9EE70F2}"/>
          </ac:spMkLst>
        </pc:spChg>
        <pc:spChg chg="add mod">
          <ac:chgData name="谷口 慶太" userId="1fd58cb8368156e3" providerId="Windows Live" clId="Web-{FDFE9A97-D2D7-4EA9-99C2-14E9A0D5D6B1}" dt="2022-06-14T14:28:20.481" v="1134" actId="1076"/>
          <ac:spMkLst>
            <pc:docMk/>
            <pc:sldMk cId="2471146586" sldId="275"/>
            <ac:spMk id="7" creationId="{50AB3B6B-5B59-911E-A0E3-50186BE01200}"/>
          </ac:spMkLst>
        </pc:spChg>
        <pc:spChg chg="add mod">
          <ac:chgData name="谷口 慶太" userId="1fd58cb8368156e3" providerId="Windows Live" clId="Web-{FDFE9A97-D2D7-4EA9-99C2-14E9A0D5D6B1}" dt="2022-06-14T14:28:24.606" v="1136" actId="1076"/>
          <ac:spMkLst>
            <pc:docMk/>
            <pc:sldMk cId="2471146586" sldId="275"/>
            <ac:spMk id="8" creationId="{1078C70F-80B5-EF81-1A15-7E5395A50BF7}"/>
          </ac:spMkLst>
        </pc:spChg>
        <pc:spChg chg="add del mod">
          <ac:chgData name="谷口 慶太" userId="1fd58cb8368156e3" providerId="Windows Live" clId="Web-{FDFE9A97-D2D7-4EA9-99C2-14E9A0D5D6B1}" dt="2022-06-14T14:10:40.774" v="772"/>
          <ac:spMkLst>
            <pc:docMk/>
            <pc:sldMk cId="2471146586" sldId="275"/>
            <ac:spMk id="9" creationId="{3D33C7A9-3D17-445B-3ED7-CDC36057089C}"/>
          </ac:spMkLst>
        </pc:spChg>
        <pc:spChg chg="add mod">
          <ac:chgData name="谷口 慶太" userId="1fd58cb8368156e3" providerId="Windows Live" clId="Web-{FDFE9A97-D2D7-4EA9-99C2-14E9A0D5D6B1}" dt="2022-06-14T14:28:13.418" v="1133" actId="1076"/>
          <ac:spMkLst>
            <pc:docMk/>
            <pc:sldMk cId="2471146586" sldId="275"/>
            <ac:spMk id="10" creationId="{E641E758-0001-1595-F003-CF105E294EF9}"/>
          </ac:spMkLst>
        </pc:spChg>
        <pc:spChg chg="add del mod">
          <ac:chgData name="谷口 慶太" userId="1fd58cb8368156e3" providerId="Windows Live" clId="Web-{FDFE9A97-D2D7-4EA9-99C2-14E9A0D5D6B1}" dt="2022-06-14T14:10:43.571" v="773"/>
          <ac:spMkLst>
            <pc:docMk/>
            <pc:sldMk cId="2471146586" sldId="275"/>
            <ac:spMk id="11" creationId="{5D7D6800-C4C5-E0ED-03FE-3576887C8172}"/>
          </ac:spMkLst>
        </pc:spChg>
        <pc:spChg chg="add mod">
          <ac:chgData name="谷口 慶太" userId="1fd58cb8368156e3" providerId="Windows Live" clId="Web-{FDFE9A97-D2D7-4EA9-99C2-14E9A0D5D6B1}" dt="2022-06-14T14:31:44.122" v="1179" actId="1076"/>
          <ac:spMkLst>
            <pc:docMk/>
            <pc:sldMk cId="2471146586" sldId="275"/>
            <ac:spMk id="13" creationId="{0FD74E28-5721-3CFF-CBDE-1ED20A43BF39}"/>
          </ac:spMkLst>
        </pc:spChg>
        <pc:spChg chg="add del mod">
          <ac:chgData name="谷口 慶太" userId="1fd58cb8368156e3" providerId="Windows Live" clId="Web-{FDFE9A97-D2D7-4EA9-99C2-14E9A0D5D6B1}" dt="2022-06-14T14:29:07.559" v="1145"/>
          <ac:spMkLst>
            <pc:docMk/>
            <pc:sldMk cId="2471146586" sldId="275"/>
            <ac:spMk id="14" creationId="{0FD74E28-5721-3CFF-CBDE-1ED20A43BF39}"/>
          </ac:spMkLst>
        </pc:spChg>
        <pc:picChg chg="add mod">
          <ac:chgData name="谷口 慶太" userId="1fd58cb8368156e3" providerId="Windows Live" clId="Web-{FDFE9A97-D2D7-4EA9-99C2-14E9A0D5D6B1}" dt="2022-06-14T14:28:21.965" v="1135" actId="1076"/>
          <ac:picMkLst>
            <pc:docMk/>
            <pc:sldMk cId="2471146586" sldId="275"/>
            <ac:picMk id="2" creationId="{7E27AC78-F31A-0A80-F404-0C35F95CD321}"/>
          </ac:picMkLst>
        </pc:picChg>
        <pc:picChg chg="add mod">
          <ac:chgData name="谷口 慶太" userId="1fd58cb8368156e3" providerId="Windows Live" clId="Web-{FDFE9A97-D2D7-4EA9-99C2-14E9A0D5D6B1}" dt="2022-06-14T14:28:25.840" v="1137" actId="1076"/>
          <ac:picMkLst>
            <pc:docMk/>
            <pc:sldMk cId="2471146586" sldId="275"/>
            <ac:picMk id="3" creationId="{82FA5DE4-ECC7-1C95-1F37-AC9AA11DE381}"/>
          </ac:picMkLst>
        </pc:picChg>
        <pc:picChg chg="add mod">
          <ac:chgData name="谷口 慶太" userId="1fd58cb8368156e3" providerId="Windows Live" clId="Web-{FDFE9A97-D2D7-4EA9-99C2-14E9A0D5D6B1}" dt="2022-06-14T14:31:26.888" v="1172" actId="1076"/>
          <ac:picMkLst>
            <pc:docMk/>
            <pc:sldMk cId="2471146586" sldId="275"/>
            <ac:picMk id="12" creationId="{2C4E4129-F085-D4C3-5D18-5B54AAF7CD77}"/>
          </ac:picMkLst>
        </pc:picChg>
        <pc:picChg chg="add mod ord">
          <ac:chgData name="谷口 慶太" userId="1fd58cb8368156e3" providerId="Windows Live" clId="Web-{FDFE9A97-D2D7-4EA9-99C2-14E9A0D5D6B1}" dt="2022-06-14T14:31:25.747" v="1171" actId="14100"/>
          <ac:picMkLst>
            <pc:docMk/>
            <pc:sldMk cId="2471146586" sldId="275"/>
            <ac:picMk id="15" creationId="{9E7D2851-8D45-DEFF-D274-375F5494A38A}"/>
          </ac:picMkLst>
        </pc:picChg>
      </pc:sldChg>
    </pc:docChg>
  </pc:docChgLst>
  <pc:docChgLst>
    <pc:chgData name="谷口 慶太" userId="1fd58cb8368156e3" providerId="Windows Live" clId="Web-{CFDD86C6-0D25-4736-A518-3660E91114E4}"/>
    <pc:docChg chg="modSld">
      <pc:chgData name="谷口 慶太" userId="1fd58cb8368156e3" providerId="Windows Live" clId="Web-{CFDD86C6-0D25-4736-A518-3660E91114E4}" dt="2022-06-02T14:26:19.591" v="89" actId="20577"/>
      <pc:docMkLst>
        <pc:docMk/>
      </pc:docMkLst>
      <pc:sldChg chg="modSp">
        <pc:chgData name="谷口 慶太" userId="1fd58cb8368156e3" providerId="Windows Live" clId="Web-{CFDD86C6-0D25-4736-A518-3660E91114E4}" dt="2022-06-02T13:58:23.139" v="39" actId="20577"/>
        <pc:sldMkLst>
          <pc:docMk/>
          <pc:sldMk cId="613818721" sldId="266"/>
        </pc:sldMkLst>
        <pc:spChg chg="mod">
          <ac:chgData name="谷口 慶太" userId="1fd58cb8368156e3" providerId="Windows Live" clId="Web-{CFDD86C6-0D25-4736-A518-3660E91114E4}" dt="2022-06-02T13:58:23.139" v="39" actId="20577"/>
          <ac:spMkLst>
            <pc:docMk/>
            <pc:sldMk cId="613818721" sldId="266"/>
            <ac:spMk id="5" creationId="{E3EECE02-84A7-6A58-1A5B-E1130961A192}"/>
          </ac:spMkLst>
        </pc:spChg>
      </pc:sldChg>
      <pc:sldChg chg="modSp">
        <pc:chgData name="谷口 慶太" userId="1fd58cb8368156e3" providerId="Windows Live" clId="Web-{CFDD86C6-0D25-4736-A518-3660E91114E4}" dt="2022-06-02T14:26:19.591" v="89" actId="20577"/>
        <pc:sldMkLst>
          <pc:docMk/>
          <pc:sldMk cId="3175033875" sldId="268"/>
        </pc:sldMkLst>
        <pc:spChg chg="mod">
          <ac:chgData name="谷口 慶太" userId="1fd58cb8368156e3" providerId="Windows Live" clId="Web-{CFDD86C6-0D25-4736-A518-3660E91114E4}" dt="2022-06-02T14:26:19.591" v="89" actId="20577"/>
          <ac:spMkLst>
            <pc:docMk/>
            <pc:sldMk cId="3175033875" sldId="268"/>
            <ac:spMk id="11" creationId="{54E702CC-8852-5149-E11C-2BABD22BF1A7}"/>
          </ac:spMkLst>
        </pc:spChg>
      </pc:sldChg>
    </pc:docChg>
  </pc:docChgLst>
  <pc:docChgLst>
    <pc:chgData name="谷口 慶太" userId="1fd58cb8368156e3" providerId="Windows Live" clId="Web-{F6FE3105-CC45-4F11-97AE-2AC0644BE918}"/>
    <pc:docChg chg="modSld">
      <pc:chgData name="谷口 慶太" userId="1fd58cb8368156e3" providerId="Windows Live" clId="Web-{F6FE3105-CC45-4F11-97AE-2AC0644BE918}" dt="2022-05-30T05:51:59.455" v="58" actId="14100"/>
      <pc:docMkLst>
        <pc:docMk/>
      </pc:docMkLst>
      <pc:sldChg chg="modSp">
        <pc:chgData name="谷口 慶太" userId="1fd58cb8368156e3" providerId="Windows Live" clId="Web-{F6FE3105-CC45-4F11-97AE-2AC0644BE918}" dt="2022-05-30T05:51:59.455" v="58" actId="14100"/>
        <pc:sldMkLst>
          <pc:docMk/>
          <pc:sldMk cId="613818721" sldId="266"/>
        </pc:sldMkLst>
        <pc:spChg chg="mod">
          <ac:chgData name="谷口 慶太" userId="1fd58cb8368156e3" providerId="Windows Live" clId="Web-{F6FE3105-CC45-4F11-97AE-2AC0644BE918}" dt="2022-05-30T05:51:59.455" v="58" actId="14100"/>
          <ac:spMkLst>
            <pc:docMk/>
            <pc:sldMk cId="613818721" sldId="266"/>
            <ac:spMk id="5" creationId="{E3EECE02-84A7-6A58-1A5B-E1130961A192}"/>
          </ac:spMkLst>
        </pc:spChg>
        <pc:spChg chg="mod">
          <ac:chgData name="谷口 慶太" userId="1fd58cb8368156e3" providerId="Windows Live" clId="Web-{F6FE3105-CC45-4F11-97AE-2AC0644BE918}" dt="2022-05-30T04:50:36.964" v="1" actId="1076"/>
          <ac:spMkLst>
            <pc:docMk/>
            <pc:sldMk cId="613818721" sldId="266"/>
            <ac:spMk id="6" creationId="{E276B204-A7DD-5970-7043-5F4C23542B0F}"/>
          </ac:spMkLst>
        </pc:spChg>
      </pc:sldChg>
      <pc:sldChg chg="modSp">
        <pc:chgData name="谷口 慶太" userId="1fd58cb8368156e3" providerId="Windows Live" clId="Web-{F6FE3105-CC45-4F11-97AE-2AC0644BE918}" dt="2022-05-30T04:51:53.637" v="17" actId="14100"/>
        <pc:sldMkLst>
          <pc:docMk/>
          <pc:sldMk cId="3175033875" sldId="268"/>
        </pc:sldMkLst>
        <pc:spChg chg="mod">
          <ac:chgData name="谷口 慶太" userId="1fd58cb8368156e3" providerId="Windows Live" clId="Web-{F6FE3105-CC45-4F11-97AE-2AC0644BE918}" dt="2022-05-30T04:51:53.637" v="17" actId="14100"/>
          <ac:spMkLst>
            <pc:docMk/>
            <pc:sldMk cId="3175033875" sldId="268"/>
            <ac:spMk id="13" creationId="{C7F9A6B9-2BC9-4FE8-10D5-AACEF26933C0}"/>
          </ac:spMkLst>
        </pc:spChg>
      </pc:sldChg>
    </pc:docChg>
  </pc:docChgLst>
  <pc:docChgLst>
    <pc:chgData name="谷口 慶太" userId="1fd58cb8368156e3" providerId="Windows Live" clId="Web-{A37BF626-2AEC-458F-BB92-EA20E0177211}"/>
    <pc:docChg chg="modSld">
      <pc:chgData name="谷口 慶太" userId="1fd58cb8368156e3" providerId="Windows Live" clId="Web-{A37BF626-2AEC-458F-BB92-EA20E0177211}" dt="2022-06-19T06:03:47.292" v="43" actId="20577"/>
      <pc:docMkLst>
        <pc:docMk/>
      </pc:docMkLst>
      <pc:sldChg chg="modSp">
        <pc:chgData name="谷口 慶太" userId="1fd58cb8368156e3" providerId="Windows Live" clId="Web-{A37BF626-2AEC-458F-BB92-EA20E0177211}" dt="2022-06-19T06:03:47.292" v="43" actId="20577"/>
        <pc:sldMkLst>
          <pc:docMk/>
          <pc:sldMk cId="4083011949" sldId="267"/>
        </pc:sldMkLst>
        <pc:spChg chg="mod">
          <ac:chgData name="谷口 慶太" userId="1fd58cb8368156e3" providerId="Windows Live" clId="Web-{A37BF626-2AEC-458F-BB92-EA20E0177211}" dt="2022-06-19T06:03:47.292" v="43" actId="20577"/>
          <ac:spMkLst>
            <pc:docMk/>
            <pc:sldMk cId="4083011949" sldId="267"/>
            <ac:spMk id="3" creationId="{0F5B58C6-195B-8BDE-3151-C49AB15B9E4B}"/>
          </ac:spMkLst>
        </pc:spChg>
      </pc:sldChg>
      <pc:sldChg chg="modSp">
        <pc:chgData name="谷口 慶太" userId="1fd58cb8368156e3" providerId="Windows Live" clId="Web-{A37BF626-2AEC-458F-BB92-EA20E0177211}" dt="2022-06-19T05:55:58.100" v="30" actId="20577"/>
        <pc:sldMkLst>
          <pc:docMk/>
          <pc:sldMk cId="3304871609" sldId="276"/>
        </pc:sldMkLst>
        <pc:spChg chg="mod">
          <ac:chgData name="谷口 慶太" userId="1fd58cb8368156e3" providerId="Windows Live" clId="Web-{A37BF626-2AEC-458F-BB92-EA20E0177211}" dt="2022-06-19T05:55:58.100" v="30" actId="20577"/>
          <ac:spMkLst>
            <pc:docMk/>
            <pc:sldMk cId="3304871609" sldId="276"/>
            <ac:spMk id="2" creationId="{B93C2357-3731-F260-4E9C-D8859F5E5CE3}"/>
          </ac:spMkLst>
        </pc:spChg>
        <pc:spChg chg="mod">
          <ac:chgData name="谷口 慶太" userId="1fd58cb8368156e3" providerId="Windows Live" clId="Web-{A37BF626-2AEC-458F-BB92-EA20E0177211}" dt="2022-06-19T05:55:12.459" v="7" actId="20577"/>
          <ac:spMkLst>
            <pc:docMk/>
            <pc:sldMk cId="3304871609" sldId="276"/>
            <ac:spMk id="6" creationId="{6269A336-546C-ADB8-EFD6-660426577F6B}"/>
          </ac:spMkLst>
        </pc:spChg>
        <pc:spChg chg="mod">
          <ac:chgData name="谷口 慶太" userId="1fd58cb8368156e3" providerId="Windows Live" clId="Web-{A37BF626-2AEC-458F-BB92-EA20E0177211}" dt="2022-06-19T05:55:26.506" v="15" actId="20577"/>
          <ac:spMkLst>
            <pc:docMk/>
            <pc:sldMk cId="3304871609" sldId="276"/>
            <ac:spMk id="7" creationId="{1A184C4F-3AC7-A51C-7DCB-305686D5D708}"/>
          </ac:spMkLst>
        </pc:spChg>
        <pc:picChg chg="mod">
          <ac:chgData name="谷口 慶太" userId="1fd58cb8368156e3" providerId="Windows Live" clId="Web-{A37BF626-2AEC-458F-BB92-EA20E0177211}" dt="2022-06-19T05:54:51.380" v="2" actId="1076"/>
          <ac:picMkLst>
            <pc:docMk/>
            <pc:sldMk cId="3304871609" sldId="276"/>
            <ac:picMk id="5" creationId="{5A3850F2-B88B-9065-7B51-1C20A6500F6B}"/>
          </ac:picMkLst>
        </pc:picChg>
        <pc:picChg chg="mod">
          <ac:chgData name="谷口 慶太" userId="1fd58cb8368156e3" providerId="Windows Live" clId="Web-{A37BF626-2AEC-458F-BB92-EA20E0177211}" dt="2022-06-19T05:54:48.240" v="1" actId="1076"/>
          <ac:picMkLst>
            <pc:docMk/>
            <pc:sldMk cId="3304871609" sldId="276"/>
            <ac:picMk id="15" creationId="{AB5BDD1A-378C-4F30-407E-525BD5EBF3E3}"/>
          </ac:picMkLst>
        </pc:picChg>
      </pc:sldChg>
    </pc:docChg>
  </pc:docChgLst>
  <pc:docChgLst>
    <pc:chgData name="谷口 慶太" userId="1fd58cb8368156e3" providerId="Windows Live" clId="Web-{A69043F2-7F70-49FE-9EF8-D322012AFB91}"/>
    <pc:docChg chg="modSld">
      <pc:chgData name="谷口 慶太" userId="1fd58cb8368156e3" providerId="Windows Live" clId="Web-{A69043F2-7F70-49FE-9EF8-D322012AFB91}" dt="2022-05-23T04:43:26.969" v="12" actId="20577"/>
      <pc:docMkLst>
        <pc:docMk/>
      </pc:docMkLst>
      <pc:sldChg chg="modSp">
        <pc:chgData name="谷口 慶太" userId="1fd58cb8368156e3" providerId="Windows Live" clId="Web-{A69043F2-7F70-49FE-9EF8-D322012AFB91}" dt="2022-05-23T04:43:26.969" v="12" actId="20577"/>
        <pc:sldMkLst>
          <pc:docMk/>
          <pc:sldMk cId="2638329763" sldId="270"/>
        </pc:sldMkLst>
        <pc:spChg chg="mod">
          <ac:chgData name="谷口 慶太" userId="1fd58cb8368156e3" providerId="Windows Live" clId="Web-{A69043F2-7F70-49FE-9EF8-D322012AFB91}" dt="2022-05-23T04:43:26.969" v="12" actId="20577"/>
          <ac:spMkLst>
            <pc:docMk/>
            <pc:sldMk cId="2638329763" sldId="270"/>
            <ac:spMk id="7" creationId="{CBDAFAA3-234A-BD09-BDB6-CE378A264298}"/>
          </ac:spMkLst>
        </pc:spChg>
      </pc:sldChg>
    </pc:docChg>
  </pc:docChgLst>
  <pc:docChgLst>
    <pc:chgData name="谷口 慶太" userId="1fd58cb8368156e3" providerId="Windows Live" clId="Web-{259F5C6E-8549-4470-BA92-BC77AFC1F982}"/>
    <pc:docChg chg="modSld">
      <pc:chgData name="谷口 慶太" userId="1fd58cb8368156e3" providerId="Windows Live" clId="Web-{259F5C6E-8549-4470-BA92-BC77AFC1F982}" dt="2022-06-11T13:05:19.726" v="151" actId="1076"/>
      <pc:docMkLst>
        <pc:docMk/>
      </pc:docMkLst>
      <pc:sldChg chg="delSp modSp">
        <pc:chgData name="谷口 慶太" userId="1fd58cb8368156e3" providerId="Windows Live" clId="Web-{259F5C6E-8549-4470-BA92-BC77AFC1F982}" dt="2022-06-11T11:58:54.503" v="90" actId="1076"/>
        <pc:sldMkLst>
          <pc:docMk/>
          <pc:sldMk cId="3175033875" sldId="268"/>
        </pc:sldMkLst>
        <pc:picChg chg="mod">
          <ac:chgData name="谷口 慶太" userId="1fd58cb8368156e3" providerId="Windows Live" clId="Web-{259F5C6E-8549-4470-BA92-BC77AFC1F982}" dt="2022-06-11T11:58:54.503" v="90" actId="1076"/>
          <ac:picMkLst>
            <pc:docMk/>
            <pc:sldMk cId="3175033875" sldId="268"/>
            <ac:picMk id="4" creationId="{273EB328-8415-32C0-137E-A89757D583C4}"/>
          </ac:picMkLst>
        </pc:picChg>
        <pc:picChg chg="del mod">
          <ac:chgData name="谷口 慶太" userId="1fd58cb8368156e3" providerId="Windows Live" clId="Web-{259F5C6E-8549-4470-BA92-BC77AFC1F982}" dt="2022-06-11T11:58:46.409" v="89"/>
          <ac:picMkLst>
            <pc:docMk/>
            <pc:sldMk cId="3175033875" sldId="268"/>
            <ac:picMk id="7" creationId="{D1E98747-6CC2-5937-3D1E-826B69D50617}"/>
          </ac:picMkLst>
        </pc:picChg>
      </pc:sldChg>
      <pc:sldChg chg="addSp delSp modSp">
        <pc:chgData name="谷口 慶太" userId="1fd58cb8368156e3" providerId="Windows Live" clId="Web-{259F5C6E-8549-4470-BA92-BC77AFC1F982}" dt="2022-06-11T13:05:19.726" v="151" actId="1076"/>
        <pc:sldMkLst>
          <pc:docMk/>
          <pc:sldMk cId="1178628512" sldId="273"/>
        </pc:sldMkLst>
        <pc:spChg chg="mod">
          <ac:chgData name="谷口 慶太" userId="1fd58cb8368156e3" providerId="Windows Live" clId="Web-{259F5C6E-8549-4470-BA92-BC77AFC1F982}" dt="2022-06-11T13:02:52.039" v="130" actId="1076"/>
          <ac:spMkLst>
            <pc:docMk/>
            <pc:sldMk cId="1178628512" sldId="273"/>
            <ac:spMk id="2" creationId="{6D96BF51-64C8-148D-8BFD-D374BE666500}"/>
          </ac:spMkLst>
        </pc:spChg>
        <pc:spChg chg="mod">
          <ac:chgData name="谷口 慶太" userId="1fd58cb8368156e3" providerId="Windows Live" clId="Web-{259F5C6E-8549-4470-BA92-BC77AFC1F982}" dt="2022-06-11T11:58:35.988" v="87" actId="1076"/>
          <ac:spMkLst>
            <pc:docMk/>
            <pc:sldMk cId="1178628512" sldId="273"/>
            <ac:spMk id="3" creationId="{09E6AC98-D285-1A3B-97DC-E15AE8BE6FFC}"/>
          </ac:spMkLst>
        </pc:spChg>
        <pc:spChg chg="add mod">
          <ac:chgData name="谷口 慶太" userId="1fd58cb8368156e3" providerId="Windows Live" clId="Web-{259F5C6E-8549-4470-BA92-BC77AFC1F982}" dt="2022-06-11T13:05:19.726" v="151" actId="1076"/>
          <ac:spMkLst>
            <pc:docMk/>
            <pc:sldMk cId="1178628512" sldId="273"/>
            <ac:spMk id="4" creationId="{5A4A38F3-A795-008A-B0AE-0284369A2E18}"/>
          </ac:spMkLst>
        </pc:spChg>
        <pc:spChg chg="add mod">
          <ac:chgData name="谷口 慶太" userId="1fd58cb8368156e3" providerId="Windows Live" clId="Web-{259F5C6E-8549-4470-BA92-BC77AFC1F982}" dt="2022-06-11T11:57:06.549" v="59" actId="1076"/>
          <ac:spMkLst>
            <pc:docMk/>
            <pc:sldMk cId="1178628512" sldId="273"/>
            <ac:spMk id="5" creationId="{F7EECAF5-B38F-C591-AAF2-337EDFEE3003}"/>
          </ac:spMkLst>
        </pc:spChg>
        <pc:spChg chg="del">
          <ac:chgData name="谷口 慶太" userId="1fd58cb8368156e3" providerId="Windows Live" clId="Web-{259F5C6E-8549-4470-BA92-BC77AFC1F982}" dt="2022-06-11T11:54:59.205" v="1"/>
          <ac:spMkLst>
            <pc:docMk/>
            <pc:sldMk cId="1178628512" sldId="273"/>
            <ac:spMk id="8" creationId="{E22A0A39-5559-BA5B-BC3B-BB1F445DA71F}"/>
          </ac:spMkLst>
        </pc:spChg>
        <pc:spChg chg="mod">
          <ac:chgData name="谷口 慶太" userId="1fd58cb8368156e3" providerId="Windows Live" clId="Web-{259F5C6E-8549-4470-BA92-BC77AFC1F982}" dt="2022-06-11T11:57:45.909" v="84" actId="20577"/>
          <ac:spMkLst>
            <pc:docMk/>
            <pc:sldMk cId="1178628512" sldId="273"/>
            <ac:spMk id="11" creationId="{62F46AEC-D087-548D-F1E7-BC7342C2B23C}"/>
          </ac:spMkLst>
        </pc:spChg>
        <pc:spChg chg="mod">
          <ac:chgData name="谷口 慶太" userId="1fd58cb8368156e3" providerId="Windows Live" clId="Web-{259F5C6E-8549-4470-BA92-BC77AFC1F982}" dt="2022-06-11T13:03:20.508" v="148" actId="20577"/>
          <ac:spMkLst>
            <pc:docMk/>
            <pc:sldMk cId="1178628512" sldId="273"/>
            <ac:spMk id="12" creationId="{C28C360F-50B3-C378-1611-724BF6339308}"/>
          </ac:spMkLst>
        </pc:spChg>
        <pc:spChg chg="mod">
          <ac:chgData name="谷口 慶太" userId="1fd58cb8368156e3" providerId="Windows Live" clId="Web-{259F5C6E-8549-4470-BA92-BC77AFC1F982}" dt="2022-06-11T13:05:12.945" v="149" actId="1076"/>
          <ac:spMkLst>
            <pc:docMk/>
            <pc:sldMk cId="1178628512" sldId="273"/>
            <ac:spMk id="13" creationId="{CB2BAA0C-8419-06A2-1594-76DFFA5BD983}"/>
          </ac:spMkLst>
        </pc:spChg>
        <pc:spChg chg="mod">
          <ac:chgData name="谷口 慶太" userId="1fd58cb8368156e3" providerId="Windows Live" clId="Web-{259F5C6E-8549-4470-BA92-BC77AFC1F982}" dt="2022-06-11T13:02:54.367" v="131" actId="14100"/>
          <ac:spMkLst>
            <pc:docMk/>
            <pc:sldMk cId="1178628512" sldId="273"/>
            <ac:spMk id="14" creationId="{D73C3252-CD85-51B4-65D0-59629C98F2FA}"/>
          </ac:spMkLst>
        </pc:spChg>
        <pc:spChg chg="add mod">
          <ac:chgData name="谷口 慶太" userId="1fd58cb8368156e3" providerId="Windows Live" clId="Web-{259F5C6E-8549-4470-BA92-BC77AFC1F982}" dt="2022-06-11T11:56:06.768" v="26" actId="1076"/>
          <ac:spMkLst>
            <pc:docMk/>
            <pc:sldMk cId="1178628512" sldId="273"/>
            <ac:spMk id="24" creationId="{6A56DF2E-7D39-61CE-C95F-596A184FE1D1}"/>
          </ac:spMkLst>
        </pc:spChg>
        <pc:spChg chg="add mod">
          <ac:chgData name="谷口 慶太" userId="1fd58cb8368156e3" providerId="Windows Live" clId="Web-{259F5C6E-8549-4470-BA92-BC77AFC1F982}" dt="2022-06-11T11:56:15.174" v="29" actId="1076"/>
          <ac:spMkLst>
            <pc:docMk/>
            <pc:sldMk cId="1178628512" sldId="273"/>
            <ac:spMk id="25" creationId="{F9F201CB-1885-7F22-88EC-2EC3A357F976}"/>
          </ac:spMkLst>
        </pc:spChg>
        <pc:spChg chg="add mod">
          <ac:chgData name="谷口 慶太" userId="1fd58cb8368156e3" providerId="Windows Live" clId="Web-{259F5C6E-8549-4470-BA92-BC77AFC1F982}" dt="2022-06-11T11:57:22.659" v="63" actId="1076"/>
          <ac:spMkLst>
            <pc:docMk/>
            <pc:sldMk cId="1178628512" sldId="273"/>
            <ac:spMk id="26" creationId="{6FAFEC47-2BE7-D206-EE57-C40906E020CC}"/>
          </ac:spMkLst>
        </pc:spChg>
        <pc:picChg chg="mod">
          <ac:chgData name="谷口 慶太" userId="1fd58cb8368156e3" providerId="Windows Live" clId="Web-{259F5C6E-8549-4470-BA92-BC77AFC1F982}" dt="2022-06-11T11:56:19.018" v="30" actId="1076"/>
          <ac:picMkLst>
            <pc:docMk/>
            <pc:sldMk cId="1178628512" sldId="273"/>
            <ac:picMk id="6" creationId="{9A6FCACB-E1D1-9DE1-BAE6-0B713B4F338F}"/>
          </ac:picMkLst>
        </pc:picChg>
        <pc:picChg chg="mod">
          <ac:chgData name="谷口 慶太" userId="1fd58cb8368156e3" providerId="Windows Live" clId="Web-{259F5C6E-8549-4470-BA92-BC77AFC1F982}" dt="2022-06-11T13:05:17.039" v="150" actId="1076"/>
          <ac:picMkLst>
            <pc:docMk/>
            <pc:sldMk cId="1178628512" sldId="273"/>
            <ac:picMk id="10" creationId="{148A4752-F201-A382-449F-60823351F16A}"/>
          </ac:picMkLst>
        </pc:picChg>
        <pc:picChg chg="mod">
          <ac:chgData name="谷口 慶太" userId="1fd58cb8368156e3" providerId="Windows Live" clId="Web-{259F5C6E-8549-4470-BA92-BC77AFC1F982}" dt="2022-06-11T11:57:19.878" v="62" actId="1076"/>
          <ac:picMkLst>
            <pc:docMk/>
            <pc:sldMk cId="1178628512" sldId="273"/>
            <ac:picMk id="18" creationId="{F6CEC46B-41F3-DC25-8E64-3C22C2854692}"/>
          </ac:picMkLst>
        </pc:picChg>
        <pc:picChg chg="mod">
          <ac:chgData name="谷口 慶太" userId="1fd58cb8368156e3" providerId="Windows Live" clId="Web-{259F5C6E-8549-4470-BA92-BC77AFC1F982}" dt="2022-06-11T11:56:10.446" v="27" actId="1076"/>
          <ac:picMkLst>
            <pc:docMk/>
            <pc:sldMk cId="1178628512" sldId="273"/>
            <ac:picMk id="21" creationId="{28B3BF17-2E08-B56D-7BAB-37FE373A400A}"/>
          </ac:picMkLst>
        </pc:picChg>
      </pc:sldChg>
    </pc:docChg>
  </pc:docChgLst>
  <pc:docChgLst>
    <pc:chgData name="谷口 慶太" userId="1fd58cb8368156e3" providerId="Windows Live" clId="Web-{7200FD27-2D8D-4CD4-8424-713636778CA5}"/>
    <pc:docChg chg="modSld">
      <pc:chgData name="谷口 慶太" userId="1fd58cb8368156e3" providerId="Windows Live" clId="Web-{7200FD27-2D8D-4CD4-8424-713636778CA5}" dt="2022-06-18T01:56:57.494" v="449" actId="1076"/>
      <pc:docMkLst>
        <pc:docMk/>
      </pc:docMkLst>
      <pc:sldChg chg="modSp">
        <pc:chgData name="谷口 慶太" userId="1fd58cb8368156e3" providerId="Windows Live" clId="Web-{7200FD27-2D8D-4CD4-8424-713636778CA5}" dt="2022-06-18T01:36:40.220" v="1" actId="20577"/>
        <pc:sldMkLst>
          <pc:docMk/>
          <pc:sldMk cId="3333277641" sldId="265"/>
        </pc:sldMkLst>
        <pc:spChg chg="mod">
          <ac:chgData name="谷口 慶太" userId="1fd58cb8368156e3" providerId="Windows Live" clId="Web-{7200FD27-2D8D-4CD4-8424-713636778CA5}" dt="2022-06-18T01:36:40.220" v="1" actId="20577"/>
          <ac:spMkLst>
            <pc:docMk/>
            <pc:sldMk cId="3333277641" sldId="265"/>
            <ac:spMk id="3" creationId="{771A7EF4-DEE1-BB39-3866-57C22FBCC977}"/>
          </ac:spMkLst>
        </pc:spChg>
      </pc:sldChg>
      <pc:sldChg chg="modSp">
        <pc:chgData name="谷口 慶太" userId="1fd58cb8368156e3" providerId="Windows Live" clId="Web-{7200FD27-2D8D-4CD4-8424-713636778CA5}" dt="2022-06-18T01:56:57.494" v="449" actId="1076"/>
        <pc:sldMkLst>
          <pc:docMk/>
          <pc:sldMk cId="4083011949" sldId="267"/>
        </pc:sldMkLst>
        <pc:spChg chg="mod">
          <ac:chgData name="谷口 慶太" userId="1fd58cb8368156e3" providerId="Windows Live" clId="Web-{7200FD27-2D8D-4CD4-8424-713636778CA5}" dt="2022-06-18T01:56:57.494" v="449" actId="1076"/>
          <ac:spMkLst>
            <pc:docMk/>
            <pc:sldMk cId="4083011949" sldId="267"/>
            <ac:spMk id="3" creationId="{0F5B58C6-195B-8BDE-3151-C49AB15B9E4B}"/>
          </ac:spMkLst>
        </pc:spChg>
      </pc:sldChg>
      <pc:sldChg chg="modSp">
        <pc:chgData name="谷口 慶太" userId="1fd58cb8368156e3" providerId="Windows Live" clId="Web-{7200FD27-2D8D-4CD4-8424-713636778CA5}" dt="2022-06-18T01:51:39.863" v="306" actId="14100"/>
        <pc:sldMkLst>
          <pc:docMk/>
          <pc:sldMk cId="1874653054" sldId="272"/>
        </pc:sldMkLst>
        <pc:spChg chg="mod">
          <ac:chgData name="谷口 慶太" userId="1fd58cb8368156e3" providerId="Windows Live" clId="Web-{7200FD27-2D8D-4CD4-8424-713636778CA5}" dt="2022-06-18T01:51:39.863" v="306" actId="14100"/>
          <ac:spMkLst>
            <pc:docMk/>
            <pc:sldMk cId="1874653054" sldId="272"/>
            <ac:spMk id="3" creationId="{E66B5004-5C53-1CCE-CF18-48C40B85128A}"/>
          </ac:spMkLst>
        </pc:spChg>
      </pc:sldChg>
      <pc:sldChg chg="modSp">
        <pc:chgData name="谷口 慶太" userId="1fd58cb8368156e3" providerId="Windows Live" clId="Web-{7200FD27-2D8D-4CD4-8424-713636778CA5}" dt="2022-06-18T01:38:36.925" v="2" actId="20577"/>
        <pc:sldMkLst>
          <pc:docMk/>
          <pc:sldMk cId="2320011700" sldId="274"/>
        </pc:sldMkLst>
        <pc:spChg chg="mod">
          <ac:chgData name="谷口 慶太" userId="1fd58cb8368156e3" providerId="Windows Live" clId="Web-{7200FD27-2D8D-4CD4-8424-713636778CA5}" dt="2022-06-18T01:38:36.925" v="2" actId="20577"/>
          <ac:spMkLst>
            <pc:docMk/>
            <pc:sldMk cId="2320011700" sldId="274"/>
            <ac:spMk id="5" creationId="{97D6D971-1B9E-155E-8E85-E50829116A21}"/>
          </ac:spMkLst>
        </pc:spChg>
      </pc:sldChg>
      <pc:sldChg chg="addSp delSp modSp">
        <pc:chgData name="谷口 慶太" userId="1fd58cb8368156e3" providerId="Windows Live" clId="Web-{7200FD27-2D8D-4CD4-8424-713636778CA5}" dt="2022-06-18T01:50:52.205" v="295" actId="20577"/>
        <pc:sldMkLst>
          <pc:docMk/>
          <pc:sldMk cId="3304871609" sldId="276"/>
        </pc:sldMkLst>
        <pc:spChg chg="add mod">
          <ac:chgData name="谷口 慶太" userId="1fd58cb8368156e3" providerId="Windows Live" clId="Web-{7200FD27-2D8D-4CD4-8424-713636778CA5}" dt="2022-06-18T01:50:12.595" v="286" actId="20577"/>
          <ac:spMkLst>
            <pc:docMk/>
            <pc:sldMk cId="3304871609" sldId="276"/>
            <ac:spMk id="2" creationId="{B93C2357-3731-F260-4E9C-D8859F5E5CE3}"/>
          </ac:spMkLst>
        </pc:spChg>
        <pc:spChg chg="add del mod">
          <ac:chgData name="谷口 慶太" userId="1fd58cb8368156e3" providerId="Windows Live" clId="Web-{7200FD27-2D8D-4CD4-8424-713636778CA5}" dt="2022-06-18T01:50:52.205" v="295" actId="20577"/>
          <ac:spMkLst>
            <pc:docMk/>
            <pc:sldMk cId="3304871609" sldId="276"/>
            <ac:spMk id="6" creationId="{6269A336-546C-ADB8-EFD6-660426577F6B}"/>
          </ac:spMkLst>
        </pc:spChg>
        <pc:spChg chg="mod">
          <ac:chgData name="谷口 慶太" userId="1fd58cb8368156e3" providerId="Windows Live" clId="Web-{7200FD27-2D8D-4CD4-8424-713636778CA5}" dt="2022-06-18T01:46:36.638" v="185" actId="20577"/>
          <ac:spMkLst>
            <pc:docMk/>
            <pc:sldMk cId="3304871609" sldId="276"/>
            <ac:spMk id="7" creationId="{1A184C4F-3AC7-A51C-7DCB-305686D5D708}"/>
          </ac:spMkLst>
        </pc:spChg>
      </pc:sldChg>
    </pc:docChg>
  </pc:docChgLst>
  <pc:docChgLst>
    <pc:chgData name="谷口 慶太" userId="1fd58cb8368156e3" providerId="Windows Live" clId="Web-{B0CC7553-544A-4786-862D-80DA86F8AC65}"/>
    <pc:docChg chg="modSld">
      <pc:chgData name="谷口 慶太" userId="1fd58cb8368156e3" providerId="Windows Live" clId="Web-{B0CC7553-544A-4786-862D-80DA86F8AC65}" dt="2022-06-14T05:09:45.559" v="4" actId="20577"/>
      <pc:docMkLst>
        <pc:docMk/>
      </pc:docMkLst>
      <pc:sldChg chg="modSp">
        <pc:chgData name="谷口 慶太" userId="1fd58cb8368156e3" providerId="Windows Live" clId="Web-{B0CC7553-544A-4786-862D-80DA86F8AC65}" dt="2022-06-14T05:09:45.559" v="4" actId="20577"/>
        <pc:sldMkLst>
          <pc:docMk/>
          <pc:sldMk cId="613818721" sldId="266"/>
        </pc:sldMkLst>
        <pc:spChg chg="mod">
          <ac:chgData name="谷口 慶太" userId="1fd58cb8368156e3" providerId="Windows Live" clId="Web-{B0CC7553-544A-4786-862D-80DA86F8AC65}" dt="2022-06-14T05:09:45.559" v="4" actId="20577"/>
          <ac:spMkLst>
            <pc:docMk/>
            <pc:sldMk cId="613818721" sldId="266"/>
            <ac:spMk id="3" creationId="{7D4E956F-E534-865B-33B7-B53AFFFE123A}"/>
          </ac:spMkLst>
        </pc:spChg>
      </pc:sldChg>
    </pc:docChg>
  </pc:docChgLst>
  <pc:docChgLst>
    <pc:chgData name="谷口 慶太" userId="1fd58cb8368156e3" providerId="Windows Live" clId="Web-{EB8E561F-BCB4-4C7D-8822-AC2179838AC5}"/>
    <pc:docChg chg="modSld">
      <pc:chgData name="谷口 慶太" userId="1fd58cb8368156e3" providerId="Windows Live" clId="Web-{EB8E561F-BCB4-4C7D-8822-AC2179838AC5}" dt="2022-05-08T15:01:40.760" v="425" actId="1076"/>
      <pc:docMkLst>
        <pc:docMk/>
      </pc:docMkLst>
      <pc:sldChg chg="addSp modSp">
        <pc:chgData name="谷口 慶太" userId="1fd58cb8368156e3" providerId="Windows Live" clId="Web-{EB8E561F-BCB4-4C7D-8822-AC2179838AC5}" dt="2022-05-08T15:01:40.760" v="425" actId="1076"/>
        <pc:sldMkLst>
          <pc:docMk/>
          <pc:sldMk cId="4083011949" sldId="267"/>
        </pc:sldMkLst>
        <pc:spChg chg="mod">
          <ac:chgData name="谷口 慶太" userId="1fd58cb8368156e3" providerId="Windows Live" clId="Web-{EB8E561F-BCB4-4C7D-8822-AC2179838AC5}" dt="2022-05-08T15:01:08.009" v="415" actId="1076"/>
          <ac:spMkLst>
            <pc:docMk/>
            <pc:sldMk cId="4083011949" sldId="267"/>
            <ac:spMk id="3" creationId="{0F5B58C6-195B-8BDE-3151-C49AB15B9E4B}"/>
          </ac:spMkLst>
        </pc:spChg>
        <pc:graphicFrameChg chg="add mod modGraphic">
          <ac:chgData name="谷口 慶太" userId="1fd58cb8368156e3" providerId="Windows Live" clId="Web-{EB8E561F-BCB4-4C7D-8822-AC2179838AC5}" dt="2022-05-08T15:01:40.760" v="425" actId="1076"/>
          <ac:graphicFrameMkLst>
            <pc:docMk/>
            <pc:sldMk cId="4083011949" sldId="267"/>
            <ac:graphicFrameMk id="7" creationId="{5116B211-9BB3-AC1B-26DF-DB7C3322B943}"/>
          </ac:graphicFrameMkLst>
        </pc:graphicFrameChg>
        <pc:picChg chg="mod">
          <ac:chgData name="谷口 慶太" userId="1fd58cb8368156e3" providerId="Windows Live" clId="Web-{EB8E561F-BCB4-4C7D-8822-AC2179838AC5}" dt="2022-05-08T15:01:12.478" v="417" actId="1076"/>
          <ac:picMkLst>
            <pc:docMk/>
            <pc:sldMk cId="4083011949" sldId="267"/>
            <ac:picMk id="4" creationId="{266695B4-C901-13DC-D7F9-74656A015A90}"/>
          </ac:picMkLst>
        </pc:picChg>
      </pc:sldChg>
      <pc:sldChg chg="modSp">
        <pc:chgData name="谷口 慶太" userId="1fd58cb8368156e3" providerId="Windows Live" clId="Web-{EB8E561F-BCB4-4C7D-8822-AC2179838AC5}" dt="2022-05-08T14:25:12.936" v="27" actId="1076"/>
        <pc:sldMkLst>
          <pc:docMk/>
          <pc:sldMk cId="3175033875" sldId="268"/>
        </pc:sldMkLst>
        <pc:spChg chg="mod">
          <ac:chgData name="谷口 慶太" userId="1fd58cb8368156e3" providerId="Windows Live" clId="Web-{EB8E561F-BCB4-4C7D-8822-AC2179838AC5}" dt="2022-05-08T14:25:12.936" v="27" actId="1076"/>
          <ac:spMkLst>
            <pc:docMk/>
            <pc:sldMk cId="3175033875" sldId="268"/>
            <ac:spMk id="3" creationId="{707FCE5C-691D-79C2-12D4-7138DCE6FE0A}"/>
          </ac:spMkLst>
        </pc:spChg>
      </pc:sldChg>
      <pc:sldChg chg="addSp modSp">
        <pc:chgData name="谷口 慶太" userId="1fd58cb8368156e3" providerId="Windows Live" clId="Web-{EB8E561F-BCB4-4C7D-8822-AC2179838AC5}" dt="2022-05-08T14:51:04.647" v="345" actId="1076"/>
        <pc:sldMkLst>
          <pc:docMk/>
          <pc:sldMk cId="277499997" sldId="269"/>
        </pc:sldMkLst>
        <pc:spChg chg="add mod">
          <ac:chgData name="谷口 慶太" userId="1fd58cb8368156e3" providerId="Windows Live" clId="Web-{EB8E561F-BCB4-4C7D-8822-AC2179838AC5}" dt="2022-05-08T14:50:42.209" v="340" actId="1076"/>
          <ac:spMkLst>
            <pc:docMk/>
            <pc:sldMk cId="277499997" sldId="269"/>
            <ac:spMk id="2" creationId="{82A1347A-2CE3-BE9B-1B4C-FE544D5B5CFD}"/>
          </ac:spMkLst>
        </pc:spChg>
        <pc:spChg chg="mod">
          <ac:chgData name="谷口 慶太" userId="1fd58cb8368156e3" providerId="Windows Live" clId="Web-{EB8E561F-BCB4-4C7D-8822-AC2179838AC5}" dt="2022-05-08T14:50:45.444" v="341" actId="1076"/>
          <ac:spMkLst>
            <pc:docMk/>
            <pc:sldMk cId="277499997" sldId="269"/>
            <ac:spMk id="3" creationId="{BD3630EA-3BA5-43D5-C6D7-A2EB5B438252}"/>
          </ac:spMkLst>
        </pc:spChg>
        <pc:picChg chg="mod">
          <ac:chgData name="谷口 慶太" userId="1fd58cb8368156e3" providerId="Windows Live" clId="Web-{EB8E561F-BCB4-4C7D-8822-AC2179838AC5}" dt="2022-05-08T14:51:04.647" v="345" actId="1076"/>
          <ac:picMkLst>
            <pc:docMk/>
            <pc:sldMk cId="277499997" sldId="269"/>
            <ac:picMk id="5" creationId="{125B59D2-5A9C-F9D1-0481-1B67C91F8DF3}"/>
          </ac:picMkLst>
        </pc:picChg>
      </pc:sldChg>
      <pc:sldChg chg="addSp delSp modSp">
        <pc:chgData name="谷口 慶太" userId="1fd58cb8368156e3" providerId="Windows Live" clId="Web-{EB8E561F-BCB4-4C7D-8822-AC2179838AC5}" dt="2022-05-08T14:51:01.616" v="344" actId="1076"/>
        <pc:sldMkLst>
          <pc:docMk/>
          <pc:sldMk cId="2638329763" sldId="270"/>
        </pc:sldMkLst>
        <pc:spChg chg="add del mod">
          <ac:chgData name="谷口 慶太" userId="1fd58cb8368156e3" providerId="Windows Live" clId="Web-{EB8E561F-BCB4-4C7D-8822-AC2179838AC5}" dt="2022-05-08T14:50:53.053" v="343" actId="1076"/>
          <ac:spMkLst>
            <pc:docMk/>
            <pc:sldMk cId="2638329763" sldId="270"/>
            <ac:spMk id="3" creationId="{44EA5A79-6480-BCE0-0973-1964F25ACBF2}"/>
          </ac:spMkLst>
        </pc:spChg>
        <pc:spChg chg="add del mod">
          <ac:chgData name="谷口 慶太" userId="1fd58cb8368156e3" providerId="Windows Live" clId="Web-{EB8E561F-BCB4-4C7D-8822-AC2179838AC5}" dt="2022-05-08T14:45:36.301" v="180"/>
          <ac:spMkLst>
            <pc:docMk/>
            <pc:sldMk cId="2638329763" sldId="270"/>
            <ac:spMk id="4" creationId="{68679459-D554-14BD-5547-F7DDB8C11C75}"/>
          </ac:spMkLst>
        </pc:spChg>
        <pc:spChg chg="add mod">
          <ac:chgData name="谷口 慶太" userId="1fd58cb8368156e3" providerId="Windows Live" clId="Web-{EB8E561F-BCB4-4C7D-8822-AC2179838AC5}" dt="2022-05-08T14:50:49.569" v="342" actId="1076"/>
          <ac:spMkLst>
            <pc:docMk/>
            <pc:sldMk cId="2638329763" sldId="270"/>
            <ac:spMk id="7" creationId="{CBDAFAA3-234A-BD09-BDB6-CE378A264298}"/>
          </ac:spMkLst>
        </pc:spChg>
        <pc:picChg chg="mod">
          <ac:chgData name="谷口 慶太" userId="1fd58cb8368156e3" providerId="Windows Live" clId="Web-{EB8E561F-BCB4-4C7D-8822-AC2179838AC5}" dt="2022-05-08T14:51:01.616" v="344" actId="1076"/>
          <ac:picMkLst>
            <pc:docMk/>
            <pc:sldMk cId="2638329763" sldId="270"/>
            <ac:picMk id="6" creationId="{5E33CD59-D9E8-401D-68C8-1C9E6F6FE464}"/>
          </ac:picMkLst>
        </pc:picChg>
      </pc:sldChg>
      <pc:sldChg chg="addSp delSp modSp">
        <pc:chgData name="谷口 慶太" userId="1fd58cb8368156e3" providerId="Windows Live" clId="Web-{EB8E561F-BCB4-4C7D-8822-AC2179838AC5}" dt="2022-05-08T15:01:19.181" v="418"/>
        <pc:sldMkLst>
          <pc:docMk/>
          <pc:sldMk cId="2488566447" sldId="271"/>
        </pc:sldMkLst>
        <pc:spChg chg="add mod">
          <ac:chgData name="谷口 慶太" userId="1fd58cb8368156e3" providerId="Windows Live" clId="Web-{EB8E561F-BCB4-4C7D-8822-AC2179838AC5}" dt="2022-05-08T14:53:27.351" v="398" actId="20577"/>
          <ac:spMkLst>
            <pc:docMk/>
            <pc:sldMk cId="2488566447" sldId="271"/>
            <ac:spMk id="2" creationId="{5AA85EA6-5AFA-C9B0-1533-DB556F7EA380}"/>
          </ac:spMkLst>
        </pc:spChg>
        <pc:spChg chg="add del">
          <ac:chgData name="谷口 慶太" userId="1fd58cb8368156e3" providerId="Windows Live" clId="Web-{EB8E561F-BCB4-4C7D-8822-AC2179838AC5}" dt="2022-05-08T14:52:10.132" v="366"/>
          <ac:spMkLst>
            <pc:docMk/>
            <pc:sldMk cId="2488566447" sldId="271"/>
            <ac:spMk id="3" creationId="{DCDA9639-8838-948B-624D-273F3ECD652D}"/>
          </ac:spMkLst>
        </pc:spChg>
        <pc:spChg chg="mod">
          <ac:chgData name="谷口 慶太" userId="1fd58cb8368156e3" providerId="Windows Live" clId="Web-{EB8E561F-BCB4-4C7D-8822-AC2179838AC5}" dt="2022-05-08T14:51:11.741" v="346" actId="1076"/>
          <ac:spMkLst>
            <pc:docMk/>
            <pc:sldMk cId="2488566447" sldId="271"/>
            <ac:spMk id="30" creationId="{D3178650-A337-DA9E-53FE-CF5505C09579}"/>
          </ac:spMkLst>
        </pc:spChg>
        <pc:graphicFrameChg chg="add del mod modGraphic">
          <ac:chgData name="谷口 慶太" userId="1fd58cb8368156e3" providerId="Windows Live" clId="Web-{EB8E561F-BCB4-4C7D-8822-AC2179838AC5}" dt="2022-05-08T15:01:19.181" v="418"/>
          <ac:graphicFrameMkLst>
            <pc:docMk/>
            <pc:sldMk cId="2488566447" sldId="271"/>
            <ac:graphicFrameMk id="6" creationId="{5E9C3E25-A4BC-5A51-5425-EB4348586E97}"/>
          </ac:graphicFrameMkLst>
        </pc:graphicFrameChg>
      </pc:sldChg>
    </pc:docChg>
  </pc:docChgLst>
  <pc:docChgLst>
    <pc:chgData name="谷口 慶太" userId="1fd58cb8368156e3" providerId="Windows Live" clId="Web-{06F06628-FEC7-420D-BE7B-D5B83B83229B}"/>
    <pc:docChg chg="addSld modSld">
      <pc:chgData name="谷口 慶太" userId="1fd58cb8368156e3" providerId="Windows Live" clId="Web-{06F06628-FEC7-420D-BE7B-D5B83B83229B}" dt="2022-06-17T05:14:09.890" v="62" actId="1076"/>
      <pc:docMkLst>
        <pc:docMk/>
      </pc:docMkLst>
      <pc:sldChg chg="delSp modSp">
        <pc:chgData name="谷口 慶太" userId="1fd58cb8368156e3" providerId="Windows Live" clId="Web-{06F06628-FEC7-420D-BE7B-D5B83B83229B}" dt="2022-06-17T05:11:09.557" v="57" actId="1076"/>
        <pc:sldMkLst>
          <pc:docMk/>
          <pc:sldMk cId="3175033875" sldId="268"/>
        </pc:sldMkLst>
        <pc:spChg chg="mod">
          <ac:chgData name="谷口 慶太" userId="1fd58cb8368156e3" providerId="Windows Live" clId="Web-{06F06628-FEC7-420D-BE7B-D5B83B83229B}" dt="2022-06-17T05:11:09.557" v="57" actId="1076"/>
          <ac:spMkLst>
            <pc:docMk/>
            <pc:sldMk cId="3175033875" sldId="268"/>
            <ac:spMk id="2" creationId="{ECBF114C-189F-E494-08BE-381046E96A8B}"/>
          </ac:spMkLst>
        </pc:spChg>
        <pc:spChg chg="mod">
          <ac:chgData name="谷口 慶太" userId="1fd58cb8368156e3" providerId="Windows Live" clId="Web-{06F06628-FEC7-420D-BE7B-D5B83B83229B}" dt="2022-06-17T05:08:11.585" v="18" actId="1076"/>
          <ac:spMkLst>
            <pc:docMk/>
            <pc:sldMk cId="3175033875" sldId="268"/>
            <ac:spMk id="3" creationId="{707FCE5C-691D-79C2-12D4-7138DCE6FE0A}"/>
          </ac:spMkLst>
        </pc:spChg>
        <pc:spChg chg="del">
          <ac:chgData name="谷口 慶太" userId="1fd58cb8368156e3" providerId="Windows Live" clId="Web-{06F06628-FEC7-420D-BE7B-D5B83B83229B}" dt="2022-06-17T05:08:08.553" v="17"/>
          <ac:spMkLst>
            <pc:docMk/>
            <pc:sldMk cId="3175033875" sldId="268"/>
            <ac:spMk id="5" creationId="{91FFADCB-3A36-A2C5-B3EE-1F4AB8304AF3}"/>
          </ac:spMkLst>
        </pc:spChg>
        <pc:spChg chg="del">
          <ac:chgData name="谷口 慶太" userId="1fd58cb8368156e3" providerId="Windows Live" clId="Web-{06F06628-FEC7-420D-BE7B-D5B83B83229B}" dt="2022-06-17T05:06:54.098" v="5"/>
          <ac:spMkLst>
            <pc:docMk/>
            <pc:sldMk cId="3175033875" sldId="268"/>
            <ac:spMk id="11" creationId="{54E702CC-8852-5149-E11C-2BABD22BF1A7}"/>
          </ac:spMkLst>
        </pc:spChg>
        <pc:spChg chg="del">
          <ac:chgData name="谷口 慶太" userId="1fd58cb8368156e3" providerId="Windows Live" clId="Web-{06F06628-FEC7-420D-BE7B-D5B83B83229B}" dt="2022-06-17T05:07:22.661" v="11"/>
          <ac:spMkLst>
            <pc:docMk/>
            <pc:sldMk cId="3175033875" sldId="268"/>
            <ac:spMk id="13" creationId="{C7F9A6B9-2BC9-4FE8-10D5-AACEF26933C0}"/>
          </ac:spMkLst>
        </pc:spChg>
        <pc:spChg chg="del">
          <ac:chgData name="谷口 慶太" userId="1fd58cb8368156e3" providerId="Windows Live" clId="Web-{06F06628-FEC7-420D-BE7B-D5B83B83229B}" dt="2022-06-17T05:07:10.380" v="8"/>
          <ac:spMkLst>
            <pc:docMk/>
            <pc:sldMk cId="3175033875" sldId="268"/>
            <ac:spMk id="15" creationId="{051DEF53-F696-C4D5-4988-A5F91170B367}"/>
          </ac:spMkLst>
        </pc:spChg>
        <pc:spChg chg="del">
          <ac:chgData name="谷口 慶太" userId="1fd58cb8368156e3" providerId="Windows Live" clId="Web-{06F06628-FEC7-420D-BE7B-D5B83B83229B}" dt="2022-06-17T05:07:39.506" v="14"/>
          <ac:spMkLst>
            <pc:docMk/>
            <pc:sldMk cId="3175033875" sldId="268"/>
            <ac:spMk id="17" creationId="{DB8B4FA5-156A-7979-32B7-4C23672B6548}"/>
          </ac:spMkLst>
        </pc:spChg>
      </pc:sldChg>
      <pc:sldChg chg="addSp delSp modSp new">
        <pc:chgData name="谷口 慶太" userId="1fd58cb8368156e3" providerId="Windows Live" clId="Web-{06F06628-FEC7-420D-BE7B-D5B83B83229B}" dt="2022-06-17T05:14:09.890" v="62" actId="1076"/>
        <pc:sldMkLst>
          <pc:docMk/>
          <pc:sldMk cId="3304871609" sldId="276"/>
        </pc:sldMkLst>
        <pc:spChg chg="del">
          <ac:chgData name="谷口 慶太" userId="1fd58cb8368156e3" providerId="Windows Live" clId="Web-{06F06628-FEC7-420D-BE7B-D5B83B83229B}" dt="2022-06-17T05:03:18.030" v="1"/>
          <ac:spMkLst>
            <pc:docMk/>
            <pc:sldMk cId="3304871609" sldId="276"/>
            <ac:spMk id="2" creationId="{16699A43-9EA9-A550-B938-24A33A85F38F}"/>
          </ac:spMkLst>
        </pc:spChg>
        <pc:spChg chg="del">
          <ac:chgData name="谷口 慶太" userId="1fd58cb8368156e3" providerId="Windows Live" clId="Web-{06F06628-FEC7-420D-BE7B-D5B83B83229B}" dt="2022-06-17T05:03:20.843" v="2"/>
          <ac:spMkLst>
            <pc:docMk/>
            <pc:sldMk cId="3304871609" sldId="276"/>
            <ac:spMk id="3" creationId="{C7DBE46F-4697-378F-5242-43E97A29FE11}"/>
          </ac:spMkLst>
        </pc:spChg>
        <pc:spChg chg="add mod">
          <ac:chgData name="谷口 慶太" userId="1fd58cb8368156e3" providerId="Windows Live" clId="Web-{06F06628-FEC7-420D-BE7B-D5B83B83229B}" dt="2022-06-17T05:10:10.197" v="54" actId="1076"/>
          <ac:spMkLst>
            <pc:docMk/>
            <pc:sldMk cId="3304871609" sldId="276"/>
            <ac:spMk id="6" creationId="{6269A336-546C-ADB8-EFD6-660426577F6B}"/>
          </ac:spMkLst>
        </pc:spChg>
        <pc:spChg chg="add mod">
          <ac:chgData name="谷口 慶太" userId="1fd58cb8368156e3" providerId="Windows Live" clId="Web-{06F06628-FEC7-420D-BE7B-D5B83B83229B}" dt="2022-06-17T05:12:28.950" v="59" actId="1076"/>
          <ac:spMkLst>
            <pc:docMk/>
            <pc:sldMk cId="3304871609" sldId="276"/>
            <ac:spMk id="7" creationId="{1A184C4F-3AC7-A51C-7DCB-305686D5D708}"/>
          </ac:spMkLst>
        </pc:spChg>
        <pc:spChg chg="add mod">
          <ac:chgData name="谷口 慶太" userId="1fd58cb8368156e3" providerId="Windows Live" clId="Web-{06F06628-FEC7-420D-BE7B-D5B83B83229B}" dt="2022-06-17T05:09:39.180" v="43" actId="1076"/>
          <ac:spMkLst>
            <pc:docMk/>
            <pc:sldMk cId="3304871609" sldId="276"/>
            <ac:spMk id="8" creationId="{9A35F825-350B-3E14-C28C-F7A2DF607E55}"/>
          </ac:spMkLst>
        </pc:spChg>
        <pc:spChg chg="add mod">
          <ac:chgData name="谷口 慶太" userId="1fd58cb8368156e3" providerId="Windows Live" clId="Web-{06F06628-FEC7-420D-BE7B-D5B83B83229B}" dt="2022-06-17T05:12:25.825" v="58" actId="1076"/>
          <ac:spMkLst>
            <pc:docMk/>
            <pc:sldMk cId="3304871609" sldId="276"/>
            <ac:spMk id="9" creationId="{41CE73F1-045F-B2E1-E248-9B718937D678}"/>
          </ac:spMkLst>
        </pc:spChg>
        <pc:picChg chg="add mod">
          <ac:chgData name="谷口 慶太" userId="1fd58cb8368156e3" providerId="Windows Live" clId="Web-{06F06628-FEC7-420D-BE7B-D5B83B83229B}" dt="2022-06-17T05:14:09.890" v="62" actId="1076"/>
          <ac:picMkLst>
            <pc:docMk/>
            <pc:sldMk cId="3304871609" sldId="276"/>
            <ac:picMk id="5" creationId="{5A3850F2-B88B-9065-7B51-1C20A6500F6B}"/>
          </ac:picMkLst>
        </pc:picChg>
        <pc:picChg chg="add mod">
          <ac:chgData name="谷口 慶太" userId="1fd58cb8368156e3" providerId="Windows Live" clId="Web-{06F06628-FEC7-420D-BE7B-D5B83B83229B}" dt="2022-06-17T05:13:59.686" v="60" actId="14100"/>
          <ac:picMkLst>
            <pc:docMk/>
            <pc:sldMk cId="3304871609" sldId="276"/>
            <ac:picMk id="11" creationId="{7D8EE7EE-CE27-5F44-89B9-9376A511BD2A}"/>
          </ac:picMkLst>
        </pc:picChg>
        <pc:picChg chg="add mod">
          <ac:chgData name="谷口 慶太" userId="1fd58cb8368156e3" providerId="Windows Live" clId="Web-{06F06628-FEC7-420D-BE7B-D5B83B83229B}" dt="2022-06-17T05:14:02.343" v="61" actId="1076"/>
          <ac:picMkLst>
            <pc:docMk/>
            <pc:sldMk cId="3304871609" sldId="276"/>
            <ac:picMk id="13" creationId="{15E4056B-0C1D-E012-54EA-8ABA5A35F232}"/>
          </ac:picMkLst>
        </pc:picChg>
        <pc:picChg chg="add mod">
          <ac:chgData name="谷口 慶太" userId="1fd58cb8368156e3" providerId="Windows Live" clId="Web-{06F06628-FEC7-420D-BE7B-D5B83B83229B}" dt="2022-06-17T05:09:43.477" v="45" actId="1076"/>
          <ac:picMkLst>
            <pc:docMk/>
            <pc:sldMk cId="3304871609" sldId="276"/>
            <ac:picMk id="15" creationId="{AB5BDD1A-378C-4F30-407E-525BD5EBF3E3}"/>
          </ac:picMkLst>
        </pc:picChg>
      </pc:sldChg>
    </pc:docChg>
  </pc:docChgLst>
  <pc:docChgLst>
    <pc:chgData name="谷口 慶太" userId="1fd58cb8368156e3" providerId="Windows Live" clId="Web-{C722CFA0-6DDE-4574-8AFF-8125BBE00DB3}"/>
    <pc:docChg chg="modSld">
      <pc:chgData name="谷口 慶太" userId="1fd58cb8368156e3" providerId="Windows Live" clId="Web-{C722CFA0-6DDE-4574-8AFF-8125BBE00DB3}" dt="2022-06-14T06:35:03.861" v="1" actId="20577"/>
      <pc:docMkLst>
        <pc:docMk/>
      </pc:docMkLst>
      <pc:sldChg chg="modSp">
        <pc:chgData name="谷口 慶太" userId="1fd58cb8368156e3" providerId="Windows Live" clId="Web-{C722CFA0-6DDE-4574-8AFF-8125BBE00DB3}" dt="2022-06-14T06:35:03.861" v="1" actId="20577"/>
        <pc:sldMkLst>
          <pc:docMk/>
          <pc:sldMk cId="277499997" sldId="269"/>
        </pc:sldMkLst>
        <pc:spChg chg="mod">
          <ac:chgData name="谷口 慶太" userId="1fd58cb8368156e3" providerId="Windows Live" clId="Web-{C722CFA0-6DDE-4574-8AFF-8125BBE00DB3}" dt="2022-06-14T06:35:03.861" v="1" actId="20577"/>
          <ac:spMkLst>
            <pc:docMk/>
            <pc:sldMk cId="277499997" sldId="269"/>
            <ac:spMk id="3" creationId="{BD3630EA-3BA5-43D5-C6D7-A2EB5B438252}"/>
          </ac:spMkLst>
        </pc:spChg>
      </pc:sldChg>
    </pc:docChg>
  </pc:docChgLst>
  <pc:docChgLst>
    <pc:chgData name="谷口 慶太" userId="1fd58cb8368156e3" providerId="Windows Live" clId="Web-{9966C5E7-22CE-4DE6-9E74-903695C97CC0}"/>
    <pc:docChg chg="modSld">
      <pc:chgData name="谷口 慶太" userId="1fd58cb8368156e3" providerId="Windows Live" clId="Web-{9966C5E7-22CE-4DE6-9E74-903695C97CC0}" dt="2022-06-09T00:29:42.993" v="3" actId="20577"/>
      <pc:docMkLst>
        <pc:docMk/>
      </pc:docMkLst>
      <pc:sldChg chg="modSp">
        <pc:chgData name="谷口 慶太" userId="1fd58cb8368156e3" providerId="Windows Live" clId="Web-{9966C5E7-22CE-4DE6-9E74-903695C97CC0}" dt="2022-06-09T00:29:42.993" v="3" actId="20577"/>
        <pc:sldMkLst>
          <pc:docMk/>
          <pc:sldMk cId="1178628512" sldId="273"/>
        </pc:sldMkLst>
        <pc:spChg chg="mod">
          <ac:chgData name="谷口 慶太" userId="1fd58cb8368156e3" providerId="Windows Live" clId="Web-{9966C5E7-22CE-4DE6-9E74-903695C97CC0}" dt="2022-06-09T00:29:42.993" v="3" actId="20577"/>
          <ac:spMkLst>
            <pc:docMk/>
            <pc:sldMk cId="1178628512" sldId="273"/>
            <ac:spMk id="11" creationId="{62F46AEC-D087-548D-F1E7-BC7342C2B23C}"/>
          </ac:spMkLst>
        </pc:spChg>
      </pc:sldChg>
    </pc:docChg>
  </pc:docChgLst>
  <pc:docChgLst>
    <pc:chgData name="谷口 慶太" userId="1fd58cb8368156e3" providerId="Windows Live" clId="Web-{5F23BF02-372D-4C65-9162-4369DD075362}"/>
    <pc:docChg chg="addSld delSld modSld">
      <pc:chgData name="谷口 慶太" userId="1fd58cb8368156e3" providerId="Windows Live" clId="Web-{5F23BF02-372D-4C65-9162-4369DD075362}" dt="2022-05-15T00:46:55.148" v="211" actId="20577"/>
      <pc:docMkLst>
        <pc:docMk/>
      </pc:docMkLst>
      <pc:sldChg chg="addSp modSp">
        <pc:chgData name="谷口 慶太" userId="1fd58cb8368156e3" providerId="Windows Live" clId="Web-{5F23BF02-372D-4C65-9162-4369DD075362}" dt="2022-05-15T00:44:22.801" v="194" actId="1076"/>
        <pc:sldMkLst>
          <pc:docMk/>
          <pc:sldMk cId="613818721" sldId="266"/>
        </pc:sldMkLst>
        <pc:spChg chg="mod">
          <ac:chgData name="谷口 慶太" userId="1fd58cb8368156e3" providerId="Windows Live" clId="Web-{5F23BF02-372D-4C65-9162-4369DD075362}" dt="2022-05-15T00:43:11.408" v="185" actId="1076"/>
          <ac:spMkLst>
            <pc:docMk/>
            <pc:sldMk cId="613818721" sldId="266"/>
            <ac:spMk id="3" creationId="{7D4E956F-E534-865B-33B7-B53AFFFE123A}"/>
          </ac:spMkLst>
        </pc:spChg>
        <pc:spChg chg="add mod ord">
          <ac:chgData name="谷口 慶太" userId="1fd58cb8368156e3" providerId="Windows Live" clId="Web-{5F23BF02-372D-4C65-9162-4369DD075362}" dt="2022-05-15T00:44:00.331" v="191"/>
          <ac:spMkLst>
            <pc:docMk/>
            <pc:sldMk cId="613818721" sldId="266"/>
            <ac:spMk id="5" creationId="{E3EECE02-84A7-6A58-1A5B-E1130961A192}"/>
          </ac:spMkLst>
        </pc:spChg>
        <pc:spChg chg="add mod">
          <ac:chgData name="谷口 慶太" userId="1fd58cb8368156e3" providerId="Windows Live" clId="Web-{5F23BF02-372D-4C65-9162-4369DD075362}" dt="2022-05-15T00:44:22.801" v="194" actId="1076"/>
          <ac:spMkLst>
            <pc:docMk/>
            <pc:sldMk cId="613818721" sldId="266"/>
            <ac:spMk id="6" creationId="{E276B204-A7DD-5970-7043-5F4C23542B0F}"/>
          </ac:spMkLst>
        </pc:spChg>
        <pc:spChg chg="add mod ord">
          <ac:chgData name="谷口 慶太" userId="1fd58cb8368156e3" providerId="Windows Live" clId="Web-{5F23BF02-372D-4C65-9162-4369DD075362}" dt="2022-05-15T00:44:17.410" v="193"/>
          <ac:spMkLst>
            <pc:docMk/>
            <pc:sldMk cId="613818721" sldId="266"/>
            <ac:spMk id="7" creationId="{24F0E5B3-4BF7-B77B-9BA6-E03BE0B88617}"/>
          </ac:spMkLst>
        </pc:spChg>
      </pc:sldChg>
      <pc:sldChg chg="modSp">
        <pc:chgData name="谷口 慶太" userId="1fd58cb8368156e3" providerId="Windows Live" clId="Web-{5F23BF02-372D-4C65-9162-4369DD075362}" dt="2022-05-15T00:15:20.295" v="45" actId="20577"/>
        <pc:sldMkLst>
          <pc:docMk/>
          <pc:sldMk cId="4083011949" sldId="267"/>
        </pc:sldMkLst>
        <pc:spChg chg="mod">
          <ac:chgData name="谷口 慶太" userId="1fd58cb8368156e3" providerId="Windows Live" clId="Web-{5F23BF02-372D-4C65-9162-4369DD075362}" dt="2022-05-15T00:15:20.295" v="45" actId="20577"/>
          <ac:spMkLst>
            <pc:docMk/>
            <pc:sldMk cId="4083011949" sldId="267"/>
            <ac:spMk id="3" creationId="{0F5B58C6-195B-8BDE-3151-C49AB15B9E4B}"/>
          </ac:spMkLst>
        </pc:spChg>
      </pc:sldChg>
      <pc:sldChg chg="addSp modSp">
        <pc:chgData name="谷口 慶太" userId="1fd58cb8368156e3" providerId="Windows Live" clId="Web-{5F23BF02-372D-4C65-9162-4369DD075362}" dt="2022-05-15T00:46:55.148" v="211" actId="20577"/>
        <pc:sldMkLst>
          <pc:docMk/>
          <pc:sldMk cId="3175033875" sldId="268"/>
        </pc:sldMkLst>
        <pc:spChg chg="mod">
          <ac:chgData name="谷口 慶太" userId="1fd58cb8368156e3" providerId="Windows Live" clId="Web-{5F23BF02-372D-4C65-9162-4369DD075362}" dt="2022-05-15T00:39:22.105" v="131" actId="1076"/>
          <ac:spMkLst>
            <pc:docMk/>
            <pc:sldMk cId="3175033875" sldId="268"/>
            <ac:spMk id="3" creationId="{707FCE5C-691D-79C2-12D4-7138DCE6FE0A}"/>
          </ac:spMkLst>
        </pc:spChg>
        <pc:spChg chg="add mod ord">
          <ac:chgData name="谷口 慶太" userId="1fd58cb8368156e3" providerId="Windows Live" clId="Web-{5F23BF02-372D-4C65-9162-4369DD075362}" dt="2022-05-15T00:46:44.086" v="210"/>
          <ac:spMkLst>
            <pc:docMk/>
            <pc:sldMk cId="3175033875" sldId="268"/>
            <ac:spMk id="5" creationId="{91FFADCB-3A36-A2C5-B3EE-1F4AB8304AF3}"/>
          </ac:spMkLst>
        </pc:spChg>
        <pc:spChg chg="ord">
          <ac:chgData name="谷口 慶太" userId="1fd58cb8368156e3" providerId="Windows Live" clId="Web-{5F23BF02-372D-4C65-9162-4369DD075362}" dt="2022-05-15T00:45:03.677" v="201"/>
          <ac:spMkLst>
            <pc:docMk/>
            <pc:sldMk cId="3175033875" sldId="268"/>
            <ac:spMk id="8" creationId="{8D1AA55E-40D5-461B-A5A8-4AE8AAB71B08}"/>
          </ac:spMkLst>
        </pc:spChg>
        <pc:spChg chg="add mod">
          <ac:chgData name="谷口 慶太" userId="1fd58cb8368156e3" providerId="Windows Live" clId="Web-{5F23BF02-372D-4C65-9162-4369DD075362}" dt="2022-05-15T00:45:55.209" v="205" actId="20577"/>
          <ac:spMkLst>
            <pc:docMk/>
            <pc:sldMk cId="3175033875" sldId="268"/>
            <ac:spMk id="11" creationId="{54E702CC-8852-5149-E11C-2BABD22BF1A7}"/>
          </ac:spMkLst>
        </pc:spChg>
        <pc:spChg chg="add mod">
          <ac:chgData name="谷口 慶太" userId="1fd58cb8368156e3" providerId="Windows Live" clId="Web-{5F23BF02-372D-4C65-9162-4369DD075362}" dt="2022-05-15T00:45:49.787" v="204" actId="20577"/>
          <ac:spMkLst>
            <pc:docMk/>
            <pc:sldMk cId="3175033875" sldId="268"/>
            <ac:spMk id="13" creationId="{C7F9A6B9-2BC9-4FE8-10D5-AACEF26933C0}"/>
          </ac:spMkLst>
        </pc:spChg>
        <pc:spChg chg="add mod">
          <ac:chgData name="谷口 慶太" userId="1fd58cb8368156e3" providerId="Windows Live" clId="Web-{5F23BF02-372D-4C65-9162-4369DD075362}" dt="2022-05-15T00:46:55.148" v="211" actId="20577"/>
          <ac:spMkLst>
            <pc:docMk/>
            <pc:sldMk cId="3175033875" sldId="268"/>
            <ac:spMk id="15" creationId="{051DEF53-F696-C4D5-4988-A5F91170B367}"/>
          </ac:spMkLst>
        </pc:spChg>
        <pc:spChg chg="add mod">
          <ac:chgData name="谷口 慶太" userId="1fd58cb8368156e3" providerId="Windows Live" clId="Web-{5F23BF02-372D-4C65-9162-4369DD075362}" dt="2022-05-15T00:46:14.835" v="209" actId="1076"/>
          <ac:spMkLst>
            <pc:docMk/>
            <pc:sldMk cId="3175033875" sldId="268"/>
            <ac:spMk id="17" creationId="{DB8B4FA5-156A-7979-32B7-4C23672B6548}"/>
          </ac:spMkLst>
        </pc:spChg>
      </pc:sldChg>
      <pc:sldChg chg="modSp">
        <pc:chgData name="谷口 慶太" userId="1fd58cb8368156e3" providerId="Windows Live" clId="Web-{5F23BF02-372D-4C65-9162-4369DD075362}" dt="2022-05-15T00:13:53.511" v="28" actId="20577"/>
        <pc:sldMkLst>
          <pc:docMk/>
          <pc:sldMk cId="2488566447" sldId="271"/>
        </pc:sldMkLst>
        <pc:spChg chg="mod">
          <ac:chgData name="谷口 慶太" userId="1fd58cb8368156e3" providerId="Windows Live" clId="Web-{5F23BF02-372D-4C65-9162-4369DD075362}" dt="2022-05-15T00:13:53.511" v="28" actId="20577"/>
          <ac:spMkLst>
            <pc:docMk/>
            <pc:sldMk cId="2488566447" sldId="271"/>
            <ac:spMk id="30" creationId="{D3178650-A337-DA9E-53FE-CF5505C09579}"/>
          </ac:spMkLst>
        </pc:spChg>
      </pc:sldChg>
      <pc:sldChg chg="addSp delSp modSp">
        <pc:chgData name="谷口 慶太" userId="1fd58cb8368156e3" providerId="Windows Live" clId="Web-{5F23BF02-372D-4C65-9162-4369DD075362}" dt="2022-05-15T00:41:23.108" v="161" actId="1076"/>
        <pc:sldMkLst>
          <pc:docMk/>
          <pc:sldMk cId="1874653054" sldId="272"/>
        </pc:sldMkLst>
        <pc:spChg chg="mod">
          <ac:chgData name="谷口 慶太" userId="1fd58cb8368156e3" providerId="Windows Live" clId="Web-{5F23BF02-372D-4C65-9162-4369DD075362}" dt="2022-05-15T00:41:23.108" v="161" actId="1076"/>
          <ac:spMkLst>
            <pc:docMk/>
            <pc:sldMk cId="1874653054" sldId="272"/>
            <ac:spMk id="3" creationId="{E66B5004-5C53-1CCE-CF18-48C40B85128A}"/>
          </ac:spMkLst>
        </pc:spChg>
        <pc:spChg chg="add del mod">
          <ac:chgData name="谷口 慶太" userId="1fd58cb8368156e3" providerId="Windows Live" clId="Web-{5F23BF02-372D-4C65-9162-4369DD075362}" dt="2022-05-15T00:40:38.810" v="148"/>
          <ac:spMkLst>
            <pc:docMk/>
            <pc:sldMk cId="1874653054" sldId="272"/>
            <ac:spMk id="5" creationId="{6DEE1825-23EF-E2D7-F8D1-92EA99E95523}"/>
          </ac:spMkLst>
        </pc:spChg>
      </pc:sldChg>
      <pc:sldChg chg="addSp delSp modSp new del">
        <pc:chgData name="谷口 慶太" userId="1fd58cb8368156e3" providerId="Windows Live" clId="Web-{5F23BF02-372D-4C65-9162-4369DD075362}" dt="2022-05-15T00:41:28.499" v="162"/>
        <pc:sldMkLst>
          <pc:docMk/>
          <pc:sldMk cId="2697065998" sldId="273"/>
        </pc:sldMkLst>
        <pc:spChg chg="del">
          <ac:chgData name="谷口 慶太" userId="1fd58cb8368156e3" providerId="Windows Live" clId="Web-{5F23BF02-372D-4C65-9162-4369DD075362}" dt="2022-05-15T00:20:20.538" v="79"/>
          <ac:spMkLst>
            <pc:docMk/>
            <pc:sldMk cId="2697065998" sldId="273"/>
            <ac:spMk id="2" creationId="{22BEC041-D23C-4160-9C27-12FD52616470}"/>
          </ac:spMkLst>
        </pc:spChg>
        <pc:spChg chg="del">
          <ac:chgData name="谷口 慶太" userId="1fd58cb8368156e3" providerId="Windows Live" clId="Web-{5F23BF02-372D-4C65-9162-4369DD075362}" dt="2022-05-15T00:20:24.100" v="80"/>
          <ac:spMkLst>
            <pc:docMk/>
            <pc:sldMk cId="2697065998" sldId="273"/>
            <ac:spMk id="3" creationId="{F1E7A381-C42B-307E-A93D-13A0F37C38F4}"/>
          </ac:spMkLst>
        </pc:spChg>
        <pc:spChg chg="add del mod">
          <ac:chgData name="谷口 慶太" userId="1fd58cb8368156e3" providerId="Windows Live" clId="Web-{5F23BF02-372D-4C65-9162-4369DD075362}" dt="2022-05-15T00:39:05.495" v="130"/>
          <ac:spMkLst>
            <pc:docMk/>
            <pc:sldMk cId="2697065998" sldId="273"/>
            <ac:spMk id="4" creationId="{6A615869-C71D-915C-3E4D-3AC7E531C36B}"/>
          </ac:spMkLst>
        </pc:spChg>
        <pc:spChg chg="add del mod">
          <ac:chgData name="谷口 慶太" userId="1fd58cb8368156e3" providerId="Windows Live" clId="Web-{5F23BF02-372D-4C65-9162-4369DD075362}" dt="2022-05-15T00:39:41.715" v="139"/>
          <ac:spMkLst>
            <pc:docMk/>
            <pc:sldMk cId="2697065998" sldId="273"/>
            <ac:spMk id="5" creationId="{FCB4AA20-8808-2306-5EB5-147D859D72C1}"/>
          </ac:spMkLst>
        </pc:spChg>
        <pc:spChg chg="add del mod">
          <ac:chgData name="谷口 慶太" userId="1fd58cb8368156e3" providerId="Windows Live" clId="Web-{5F23BF02-372D-4C65-9162-4369DD075362}" dt="2022-05-15T00:39:05.495" v="129"/>
          <ac:spMkLst>
            <pc:docMk/>
            <pc:sldMk cId="2697065998" sldId="273"/>
            <ac:spMk id="6" creationId="{E30B43F4-150B-E4C3-47A8-F3C42BE7DB8F}"/>
          </ac:spMkLst>
        </pc:spChg>
        <pc:spChg chg="add del mod">
          <ac:chgData name="谷口 慶太" userId="1fd58cb8368156e3" providerId="Windows Live" clId="Web-{5F23BF02-372D-4C65-9162-4369DD075362}" dt="2022-05-15T00:39:41.699" v="138"/>
          <ac:spMkLst>
            <pc:docMk/>
            <pc:sldMk cId="2697065998" sldId="273"/>
            <ac:spMk id="7" creationId="{195B849C-2BD6-6FDF-2B7D-8F744CEEF9D0}"/>
          </ac:spMkLst>
        </pc:spChg>
      </pc:sldChg>
    </pc:docChg>
  </pc:docChgLst>
  <pc:docChgLst>
    <pc:chgData name="谷口 慶太" userId="1fd58cb8368156e3" providerId="Windows Live" clId="Web-{52401430-8C74-4EBD-A72D-B2610422E0AC}"/>
    <pc:docChg chg="modSld">
      <pc:chgData name="谷口 慶太" userId="1fd58cb8368156e3" providerId="Windows Live" clId="Web-{52401430-8C74-4EBD-A72D-B2610422E0AC}" dt="2022-06-02T22:55:13.505" v="2" actId="14100"/>
      <pc:docMkLst>
        <pc:docMk/>
      </pc:docMkLst>
      <pc:sldChg chg="modSp">
        <pc:chgData name="谷口 慶太" userId="1fd58cb8368156e3" providerId="Windows Live" clId="Web-{52401430-8C74-4EBD-A72D-B2610422E0AC}" dt="2022-06-02T22:55:01.661" v="0" actId="14100"/>
        <pc:sldMkLst>
          <pc:docMk/>
          <pc:sldMk cId="3333277641" sldId="265"/>
        </pc:sldMkLst>
        <pc:spChg chg="mod">
          <ac:chgData name="谷口 慶太" userId="1fd58cb8368156e3" providerId="Windows Live" clId="Web-{52401430-8C74-4EBD-A72D-B2610422E0AC}" dt="2022-06-02T22:55:01.661" v="0" actId="14100"/>
          <ac:spMkLst>
            <pc:docMk/>
            <pc:sldMk cId="3333277641" sldId="265"/>
            <ac:spMk id="2" creationId="{B9A5DEC3-2EA4-C9D2-125B-88DCD9C51420}"/>
          </ac:spMkLst>
        </pc:spChg>
      </pc:sldChg>
      <pc:sldChg chg="modSp">
        <pc:chgData name="谷口 慶太" userId="1fd58cb8368156e3" providerId="Windows Live" clId="Web-{52401430-8C74-4EBD-A72D-B2610422E0AC}" dt="2022-06-02T22:55:13.505" v="2" actId="14100"/>
        <pc:sldMkLst>
          <pc:docMk/>
          <pc:sldMk cId="613818721" sldId="266"/>
        </pc:sldMkLst>
        <pc:spChg chg="mod">
          <ac:chgData name="谷口 慶太" userId="1fd58cb8368156e3" providerId="Windows Live" clId="Web-{52401430-8C74-4EBD-A72D-B2610422E0AC}" dt="2022-06-02T22:55:13.505" v="2" actId="14100"/>
          <ac:spMkLst>
            <pc:docMk/>
            <pc:sldMk cId="613818721" sldId="266"/>
            <ac:spMk id="3" creationId="{7D4E956F-E534-865B-33B7-B53AFFFE123A}"/>
          </ac:spMkLst>
        </pc:spChg>
      </pc:sldChg>
    </pc:docChg>
  </pc:docChgLst>
  <pc:docChgLst>
    <pc:chgData name="谷口 慶太" userId="1fd58cb8368156e3" providerId="Windows Live" clId="Web-{020585B3-80D8-473F-9A95-589BC03AF1E0}"/>
    <pc:docChg chg="modSld">
      <pc:chgData name="谷口 慶太" userId="1fd58cb8368156e3" providerId="Windows Live" clId="Web-{020585B3-80D8-473F-9A95-589BC03AF1E0}" dt="2022-05-21T04:29:47.581" v="53" actId="20577"/>
      <pc:docMkLst>
        <pc:docMk/>
      </pc:docMkLst>
      <pc:sldChg chg="modSp">
        <pc:chgData name="谷口 慶太" userId="1fd58cb8368156e3" providerId="Windows Live" clId="Web-{020585B3-80D8-473F-9A95-589BC03AF1E0}" dt="2022-05-21T04:29:47.581" v="53" actId="20577"/>
        <pc:sldMkLst>
          <pc:docMk/>
          <pc:sldMk cId="613818721" sldId="266"/>
        </pc:sldMkLst>
        <pc:spChg chg="mod">
          <ac:chgData name="谷口 慶太" userId="1fd58cb8368156e3" providerId="Windows Live" clId="Web-{020585B3-80D8-473F-9A95-589BC03AF1E0}" dt="2022-05-21T04:26:58.315" v="14" actId="20577"/>
          <ac:spMkLst>
            <pc:docMk/>
            <pc:sldMk cId="613818721" sldId="266"/>
            <ac:spMk id="3" creationId="{7D4E956F-E534-865B-33B7-B53AFFFE123A}"/>
          </ac:spMkLst>
        </pc:spChg>
        <pc:spChg chg="mod">
          <ac:chgData name="谷口 慶太" userId="1fd58cb8368156e3" providerId="Windows Live" clId="Web-{020585B3-80D8-473F-9A95-589BC03AF1E0}" dt="2022-05-21T04:29:47.581" v="53" actId="20577"/>
          <ac:spMkLst>
            <pc:docMk/>
            <pc:sldMk cId="613818721" sldId="266"/>
            <ac:spMk id="5" creationId="{E3EECE02-84A7-6A58-1A5B-E1130961A192}"/>
          </ac:spMkLst>
        </pc:spChg>
      </pc:sldChg>
      <pc:sldChg chg="modSp">
        <pc:chgData name="谷口 慶太" userId="1fd58cb8368156e3" providerId="Windows Live" clId="Web-{020585B3-80D8-473F-9A95-589BC03AF1E0}" dt="2022-05-21T04:27:54.424" v="34" actId="20577"/>
        <pc:sldMkLst>
          <pc:docMk/>
          <pc:sldMk cId="4083011949" sldId="267"/>
        </pc:sldMkLst>
        <pc:spChg chg="mod">
          <ac:chgData name="谷口 慶太" userId="1fd58cb8368156e3" providerId="Windows Live" clId="Web-{020585B3-80D8-473F-9A95-589BC03AF1E0}" dt="2022-05-21T04:27:54.424" v="34" actId="20577"/>
          <ac:spMkLst>
            <pc:docMk/>
            <pc:sldMk cId="4083011949" sldId="267"/>
            <ac:spMk id="3" creationId="{0F5B58C6-195B-8BDE-3151-C49AB15B9E4B}"/>
          </ac:spMkLst>
        </pc:spChg>
      </pc:sldChg>
    </pc:docChg>
  </pc:docChgLst>
  <pc:docChgLst>
    <pc:chgData name="谷口 慶太" userId="1fd58cb8368156e3" providerId="Windows Live" clId="Web-{5586724C-B115-4547-BC1A-0E121671A65D}"/>
    <pc:docChg chg="modSld">
      <pc:chgData name="谷口 慶太" userId="1fd58cb8368156e3" providerId="Windows Live" clId="Web-{5586724C-B115-4547-BC1A-0E121671A65D}" dt="2022-06-18T01:57:46.105" v="6" actId="20577"/>
      <pc:docMkLst>
        <pc:docMk/>
      </pc:docMkLst>
      <pc:sldChg chg="modSp">
        <pc:chgData name="谷口 慶太" userId="1fd58cb8368156e3" providerId="Windows Live" clId="Web-{5586724C-B115-4547-BC1A-0E121671A65D}" dt="2022-06-18T01:57:46.105" v="6" actId="20577"/>
        <pc:sldMkLst>
          <pc:docMk/>
          <pc:sldMk cId="3304871609" sldId="276"/>
        </pc:sldMkLst>
        <pc:spChg chg="mod">
          <ac:chgData name="谷口 慶太" userId="1fd58cb8368156e3" providerId="Windows Live" clId="Web-{5586724C-B115-4547-BC1A-0E121671A65D}" dt="2022-06-18T01:57:46.105" v="6" actId="20577"/>
          <ac:spMkLst>
            <pc:docMk/>
            <pc:sldMk cId="3304871609" sldId="276"/>
            <ac:spMk id="2" creationId="{B93C2357-3731-F260-4E9C-D8859F5E5CE3}"/>
          </ac:spMkLst>
        </pc:spChg>
      </pc:sldChg>
    </pc:docChg>
  </pc:docChgLst>
  <pc:docChgLst>
    <pc:chgData name="谷口 慶太" userId="1fd58cb8368156e3" providerId="Windows Live" clId="Web-{7AB5049D-FAC2-48D2-8CD1-289026A8F63C}"/>
    <pc:docChg chg="modSld">
      <pc:chgData name="谷口 慶太" userId="1fd58cb8368156e3" providerId="Windows Live" clId="Web-{7AB5049D-FAC2-48D2-8CD1-289026A8F63C}" dt="2022-06-17T00:37:24.845" v="161" actId="20577"/>
      <pc:docMkLst>
        <pc:docMk/>
      </pc:docMkLst>
      <pc:sldChg chg="modSp">
        <pc:chgData name="谷口 慶太" userId="1fd58cb8368156e3" providerId="Windows Live" clId="Web-{7AB5049D-FAC2-48D2-8CD1-289026A8F63C}" dt="2022-06-17T00:37:24.845" v="161" actId="20577"/>
        <pc:sldMkLst>
          <pc:docMk/>
          <pc:sldMk cId="2471146586" sldId="275"/>
        </pc:sldMkLst>
        <pc:spChg chg="mod">
          <ac:chgData name="谷口 慶太" userId="1fd58cb8368156e3" providerId="Windows Live" clId="Web-{7AB5049D-FAC2-48D2-8CD1-289026A8F63C}" dt="2022-06-17T00:37:24.845" v="161" actId="20577"/>
          <ac:spMkLst>
            <pc:docMk/>
            <pc:sldMk cId="2471146586" sldId="275"/>
            <ac:spMk id="10" creationId="{E641E758-0001-1595-F003-CF105E294EF9}"/>
          </ac:spMkLst>
        </pc:spChg>
        <pc:spChg chg="mod">
          <ac:chgData name="谷口 慶太" userId="1fd58cb8368156e3" providerId="Windows Live" clId="Web-{7AB5049D-FAC2-48D2-8CD1-289026A8F63C}" dt="2022-06-17T00:36:47.205" v="157" actId="1076"/>
          <ac:spMkLst>
            <pc:docMk/>
            <pc:sldMk cId="2471146586" sldId="275"/>
            <ac:spMk id="13" creationId="{0FD74E28-5721-3CFF-CBDE-1ED20A43BF39}"/>
          </ac:spMkLst>
        </pc:spChg>
        <pc:picChg chg="mod">
          <ac:chgData name="谷口 慶太" userId="1fd58cb8368156e3" providerId="Windows Live" clId="Web-{7AB5049D-FAC2-48D2-8CD1-289026A8F63C}" dt="2022-06-17T00:36:40.627" v="155" actId="1076"/>
          <ac:picMkLst>
            <pc:docMk/>
            <pc:sldMk cId="2471146586" sldId="275"/>
            <ac:picMk id="12" creationId="{2C4E4129-F085-D4C3-5D18-5B54AAF7CD77}"/>
          </ac:picMkLst>
        </pc:picChg>
        <pc:picChg chg="mod">
          <ac:chgData name="谷口 慶太" userId="1fd58cb8368156e3" providerId="Windows Live" clId="Web-{7AB5049D-FAC2-48D2-8CD1-289026A8F63C}" dt="2022-06-17T00:36:42.377" v="156" actId="1076"/>
          <ac:picMkLst>
            <pc:docMk/>
            <pc:sldMk cId="2471146586" sldId="275"/>
            <ac:picMk id="15" creationId="{9E7D2851-8D45-DEFF-D274-375F5494A38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4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6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8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31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4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73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27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1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4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3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5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7">
            <a:extLst>
              <a:ext uri="{FF2B5EF4-FFF2-40B4-BE49-F238E27FC236}">
                <a16:creationId xmlns:a16="http://schemas.microsoft.com/office/drawing/2014/main" xmlns="" id="{46F1F2C8-798B-4CCE-A851-94AFAF350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9A5DEC3-2EA4-C9D2-125B-88DCD9C5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報告・連絡・相談について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771A7EF4-DEE1-BB39-3866-57C22FBCC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908" y="3700594"/>
            <a:ext cx="5425781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ja-JP" altLang="en-US" sz="2400" kern="1200">
                <a:latin typeface="+mn-lt"/>
                <a:ea typeface="游ゴシック"/>
                <a:cs typeface="+mn-cs"/>
              </a:rPr>
              <a:t>「報告」「連絡」「相談」から</a:t>
            </a:r>
            <a:r>
              <a:rPr lang="en-US" altLang="ja-JP" sz="2400" kern="1200" dirty="0">
                <a:latin typeface="+mn-lt"/>
                <a:ea typeface="游ゴシック"/>
                <a:cs typeface="+mn-cs"/>
              </a:rPr>
              <a:t>1</a:t>
            </a:r>
            <a:r>
              <a:rPr lang="ja-JP" altLang="en-US" sz="2400" kern="1200">
                <a:latin typeface="+mn-lt"/>
                <a:ea typeface="游ゴシック"/>
                <a:cs typeface="+mn-cs"/>
              </a:rPr>
              <a:t>文字づつ取って</a:t>
            </a:r>
            <a:r>
              <a:rPr lang="ja-JP" altLang="en-US" sz="2400" b="1" kern="1200">
                <a:latin typeface="+mn-lt"/>
                <a:ea typeface="游ゴシック"/>
                <a:cs typeface="+mn-cs"/>
              </a:rPr>
              <a:t>「報連相」</a:t>
            </a:r>
            <a:r>
              <a:rPr lang="ja-JP" altLang="en-US" sz="2400" kern="1200">
                <a:latin typeface="+mn-lt"/>
                <a:ea typeface="游ゴシック"/>
                <a:cs typeface="+mn-cs"/>
              </a:rPr>
              <a:t>です。</a:t>
            </a:r>
            <a:endParaRPr lang="en-US" altLang="ja-JP" sz="2400">
              <a:ea typeface="游ゴシック"/>
            </a:endParaRPr>
          </a:p>
          <a:p>
            <a:pPr marL="0" indent="0">
              <a:buNone/>
            </a:pPr>
            <a:r>
              <a:rPr lang="ja-JP" altLang="en-US" sz="2400" kern="1200">
                <a:latin typeface="+mn-lt"/>
                <a:ea typeface="游ゴシック"/>
                <a:cs typeface="+mn-cs"/>
              </a:rPr>
              <a:t>報連相は、</a:t>
            </a:r>
            <a:r>
              <a:rPr lang="ja-JP" altLang="en-US" sz="2400" b="1" kern="1200">
                <a:latin typeface="+mn-lt"/>
                <a:ea typeface="游ゴシック"/>
                <a:cs typeface="+mn-cs"/>
              </a:rPr>
              <a:t>「業務遂行に必要なコミュニケーション」</a:t>
            </a:r>
            <a:r>
              <a:rPr lang="ja-JP" altLang="en-US" sz="2400" kern="1200">
                <a:latin typeface="+mn-lt"/>
                <a:ea typeface="游ゴシック"/>
                <a:cs typeface="+mn-cs"/>
              </a:rPr>
              <a:t>といえます。</a:t>
            </a:r>
            <a:endParaRPr lang="en-US" altLang="ja-JP" sz="2400" kern="1200">
              <a:latin typeface="+mn-lt"/>
              <a:ea typeface="游ゴシック"/>
              <a:cs typeface="Calibri"/>
            </a:endParaRPr>
          </a:p>
        </p:txBody>
      </p:sp>
      <p:sp>
        <p:nvSpPr>
          <p:cNvPr id="38" name="Freeform: Shape 9">
            <a:extLst>
              <a:ext uri="{FF2B5EF4-FFF2-40B4-BE49-F238E27FC236}">
                <a16:creationId xmlns:a16="http://schemas.microsoft.com/office/drawing/2014/main" xmlns="" id="{755E9CD0-04B0-4A3C-B291-AD913379C7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Oval 11">
            <a:extLst>
              <a:ext uri="{FF2B5EF4-FFF2-40B4-BE49-F238E27FC236}">
                <a16:creationId xmlns:a16="http://schemas.microsoft.com/office/drawing/2014/main" xmlns="" id="{1DD8BF3B-6066-418C-8D1A-75C5E396FC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Block Arc 13">
            <a:extLst>
              <a:ext uri="{FF2B5EF4-FFF2-40B4-BE49-F238E27FC236}">
                <a16:creationId xmlns:a16="http://schemas.microsoft.com/office/drawing/2014/main" xmlns="" id="{80BC66F9-7A74-4286-AD22-1174052CC2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Freeform: Shape 15">
            <a:extLst>
              <a:ext uri="{FF2B5EF4-FFF2-40B4-BE49-F238E27FC236}">
                <a16:creationId xmlns:a16="http://schemas.microsoft.com/office/drawing/2014/main" xmlns="" id="{D8142CC3-2B5C-48E6-9DF0-6C8ACBAF23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42" name="Straight Connector 17">
            <a:extLst>
              <a:ext uri="{FF2B5EF4-FFF2-40B4-BE49-F238E27FC236}">
                <a16:creationId xmlns:a16="http://schemas.microsoft.com/office/drawing/2014/main" xmlns="" id="{7B2D303B-3DD0-4319-9EAD-361847FEC7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19">
            <a:extLst>
              <a:ext uri="{FF2B5EF4-FFF2-40B4-BE49-F238E27FC236}">
                <a16:creationId xmlns:a16="http://schemas.microsoft.com/office/drawing/2014/main" xmlns="" id="{46A89C79-8EF3-4AF9-B3D9-59A883F41C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Arc 21">
            <a:extLst>
              <a:ext uri="{FF2B5EF4-FFF2-40B4-BE49-F238E27FC236}">
                <a16:creationId xmlns:a16="http://schemas.microsoft.com/office/drawing/2014/main" xmlns="" id="{EFE5CE34-4543-42E5-B82C-1F3D12422C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Freeform: Shape 23">
            <a:extLst>
              <a:ext uri="{FF2B5EF4-FFF2-40B4-BE49-F238E27FC236}">
                <a16:creationId xmlns:a16="http://schemas.microsoft.com/office/drawing/2014/main" xmlns="" id="{72AF41FE-63D7-4695-81D2-66D2510E4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7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xmlns="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E699A38-94C0-33B6-DCD0-63D671439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ja-JP" altLang="en-US">
                <a:ea typeface="ＭＳ Ｐゴシック"/>
                <a:cs typeface="Calibri Light"/>
              </a:rPr>
              <a:t>まとめ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0F5B58C6-195B-8BDE-3151-C49AB15B9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53" y="1632935"/>
            <a:ext cx="5425021" cy="438637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2600">
                <a:latin typeface="MS PGothic"/>
                <a:ea typeface="MS PGothic"/>
                <a:cs typeface="Calibri" panose="020F0502020204030204"/>
              </a:rPr>
              <a:t>・報連相は相手に通じることが大前提</a:t>
            </a:r>
            <a:endParaRPr lang="ja-JP" sz="2600" dirty="0">
              <a:latin typeface="MS PGothic"/>
              <a:ea typeface="MS PGothic"/>
              <a:cs typeface="Calibri" panose="020F0502020204030204"/>
            </a:endParaRPr>
          </a:p>
          <a:p>
            <a:pPr marL="0" indent="0">
              <a:buNone/>
            </a:pPr>
            <a:endParaRPr lang="ja-JP" altLang="en-US" sz="2600" dirty="0">
              <a:latin typeface="MS PGothic"/>
              <a:ea typeface="MS PGothic"/>
              <a:cs typeface="+mn-lt"/>
            </a:endParaRPr>
          </a:p>
          <a:p>
            <a:pPr marL="0" indent="0">
              <a:buNone/>
            </a:pPr>
            <a:r>
              <a:rPr lang="ja-JP" altLang="en-US" sz="2600">
                <a:latin typeface="MS PGothic"/>
                <a:ea typeface="MS PGothic"/>
                <a:cs typeface="+mn-lt"/>
              </a:rPr>
              <a:t>・専門用語よりも共通用語</a:t>
            </a:r>
          </a:p>
          <a:p>
            <a:pPr marL="0" indent="0">
              <a:buNone/>
            </a:pPr>
            <a:endParaRPr lang="ja-JP" altLang="en-US" sz="2600" dirty="0">
              <a:latin typeface="MS PGothic"/>
              <a:ea typeface="MS PGothic"/>
              <a:cs typeface="+mn-lt"/>
            </a:endParaRPr>
          </a:p>
          <a:p>
            <a:pPr marL="0" indent="0">
              <a:buNone/>
            </a:pPr>
            <a:r>
              <a:rPr lang="ja-JP" altLang="en-US" sz="2600">
                <a:latin typeface="MS PGothic"/>
                <a:ea typeface="MS PGothic"/>
                <a:cs typeface="+mn-lt"/>
              </a:rPr>
              <a:t>・事実と意見を分けて話そう</a:t>
            </a:r>
            <a:endParaRPr lang="ja-JP" altLang="en-US" sz="2600" dirty="0">
              <a:latin typeface="MS PGothic"/>
              <a:ea typeface="MS PGothic"/>
              <a:cs typeface="+mn-lt"/>
            </a:endParaRPr>
          </a:p>
          <a:p>
            <a:pPr marL="0" indent="0">
              <a:buNone/>
            </a:pPr>
            <a:endParaRPr lang="ja-JP" altLang="en-US" sz="2600" dirty="0">
              <a:latin typeface="MS PGothic"/>
              <a:ea typeface="MS PGothic"/>
              <a:cs typeface="+mn-lt"/>
            </a:endParaRPr>
          </a:p>
          <a:p>
            <a:pPr marL="0" indent="0">
              <a:buNone/>
            </a:pPr>
            <a:r>
              <a:rPr lang="ja-JP" altLang="en-US" sz="2600">
                <a:latin typeface="MS PGothic"/>
                <a:ea typeface="MS PGothic"/>
                <a:cs typeface="+mn-lt"/>
              </a:rPr>
              <a:t>・話す前に「報告です」「連絡です」</a:t>
            </a:r>
            <a:endParaRPr lang="ja-JP" altLang="en-US" sz="2600" dirty="0">
              <a:latin typeface="MS PGothic"/>
              <a:ea typeface="MS PGothic"/>
              <a:cs typeface="+mn-lt"/>
            </a:endParaRPr>
          </a:p>
          <a:p>
            <a:pPr marL="0" indent="0">
              <a:buNone/>
            </a:pPr>
            <a:r>
              <a:rPr lang="ja-JP" altLang="en-US" sz="2600">
                <a:latin typeface="MS PGothic"/>
                <a:ea typeface="MS PGothic"/>
                <a:cs typeface="+mn-lt"/>
              </a:rPr>
              <a:t>「相談です」と前置きすることを習慣にしてみよう</a:t>
            </a:r>
          </a:p>
          <a:p>
            <a:pPr marL="0" indent="0">
              <a:buNone/>
            </a:pPr>
            <a:endParaRPr lang="ja-JP" altLang="en-US" sz="2600" dirty="0">
              <a:latin typeface="MS PGothic"/>
              <a:ea typeface="MS PGothic"/>
              <a:cs typeface="+mn-lt"/>
            </a:endParaRPr>
          </a:p>
          <a:p>
            <a:pPr marL="0" indent="0">
              <a:buNone/>
            </a:pPr>
            <a:r>
              <a:rPr lang="ja-JP" altLang="en-US" sz="2600">
                <a:latin typeface="MS PGothic"/>
                <a:ea typeface="MS PGothic"/>
                <a:cs typeface="+mn-lt"/>
              </a:rPr>
              <a:t>・伝えた、よりも</a:t>
            </a:r>
            <a:r>
              <a:rPr lang="ja-JP" altLang="en-US" sz="2600">
                <a:solidFill>
                  <a:srgbClr val="FF0000"/>
                </a:solidFill>
                <a:latin typeface="MS PGothic"/>
                <a:ea typeface="MS PGothic"/>
                <a:cs typeface="+mn-lt"/>
              </a:rPr>
              <a:t>伝わったか</a:t>
            </a:r>
            <a:r>
              <a:rPr lang="ja-JP" altLang="en-US" sz="2600">
                <a:latin typeface="MS PGothic"/>
                <a:ea typeface="MS PGothic"/>
                <a:cs typeface="+mn-lt"/>
              </a:rPr>
              <a:t>を考えよう</a:t>
            </a:r>
            <a:endParaRPr lang="ja-JP" altLang="en-US" sz="2600" dirty="0">
              <a:latin typeface="MS PGothic"/>
              <a:ea typeface="MS PGothic"/>
              <a:cs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図 6">
            <a:extLst>
              <a:ext uri="{FF2B5EF4-FFF2-40B4-BE49-F238E27FC236}">
                <a16:creationId xmlns:a16="http://schemas.microsoft.com/office/drawing/2014/main" xmlns="" id="{5C084480-C985-96B8-3F0C-A148066B6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0" r="4393" b="-4"/>
          <a:stretch/>
        </p:blipFill>
        <p:spPr>
          <a:xfrm>
            <a:off x="7655453" y="2690858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5" name="Arc 14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4" descr="ロゴ が含まれている画像&#10;&#10;説明は自動で生成されたものです">
            <a:extLst>
              <a:ext uri="{FF2B5EF4-FFF2-40B4-BE49-F238E27FC236}">
                <a16:creationId xmlns:a16="http://schemas.microsoft.com/office/drawing/2014/main" xmlns="" id="{266695B4-C901-13DC-D7F9-74656A015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56" r="8680" b="-1"/>
          <a:stretch/>
        </p:blipFill>
        <p:spPr>
          <a:xfrm>
            <a:off x="6224736" y="-135193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830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8BDC7D1-C792-3571-F2D9-E2EB1F2AC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ja-JP" altLang="en-US" sz="5400">
                <a:ea typeface="ＭＳ Ｐゴシック"/>
                <a:cs typeface="Calibri Light"/>
              </a:rPr>
              <a:t>報告</a:t>
            </a:r>
            <a:endParaRPr lang="ja-JP" sz="5400">
              <a:cs typeface="Calibri Light"/>
            </a:endParaRP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7D4E956F-E534-865B-33B7-B53AFFFE1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385770"/>
            <a:ext cx="4243589" cy="3037991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ja-JP" sz="1700" b="1">
              <a:latin typeface="MS PGothic"/>
              <a:ea typeface="MS PGothic"/>
              <a:cs typeface="Calibri" panose="020F0502020204030204"/>
            </a:endParaRPr>
          </a:p>
          <a:p>
            <a:pPr marL="0" indent="0">
              <a:buNone/>
            </a:pPr>
            <a:endParaRPr lang="ja-JP" sz="1700" b="1">
              <a:latin typeface="MS PGothic"/>
              <a:ea typeface="MS PGothic"/>
              <a:cs typeface="+mn-lt"/>
            </a:endParaRPr>
          </a:p>
          <a:p>
            <a:pPr marL="0" indent="0">
              <a:buNone/>
            </a:pPr>
            <a:endParaRPr lang="ja-JP" sz="1700" b="1">
              <a:latin typeface="MS PGothic"/>
              <a:ea typeface="MS PGothic"/>
              <a:cs typeface="+mn-lt"/>
            </a:endParaRPr>
          </a:p>
          <a:p>
            <a:pPr marL="0" indent="0">
              <a:buNone/>
            </a:pPr>
            <a:endParaRPr lang="ja-JP" altLang="en-US" sz="1700">
              <a:latin typeface="MS PGothic"/>
              <a:ea typeface="MS PGothic"/>
              <a:cs typeface="+mn-lt"/>
            </a:endParaRPr>
          </a:p>
          <a:p>
            <a:pPr marL="0" indent="0">
              <a:buNone/>
            </a:pPr>
            <a:r>
              <a:rPr lang="ja-JP" altLang="en-US" sz="2400">
                <a:latin typeface="MS PGothic"/>
                <a:ea typeface="MS PGothic"/>
                <a:cs typeface="+mn-lt"/>
              </a:rPr>
              <a:t>報告とは、</a:t>
            </a:r>
            <a:r>
              <a:rPr lang="ja-JP" sz="2400" b="1">
                <a:latin typeface="MS PGothic"/>
                <a:ea typeface="MS PGothic"/>
                <a:cs typeface="+mn-lt"/>
              </a:rPr>
              <a:t>依頼した人に対して情報を伝えることです。状況の途中報告や、終わった後の結果報告で</a:t>
            </a:r>
            <a:r>
              <a:rPr lang="ja-JP" altLang="en-US" sz="2400" b="1">
                <a:latin typeface="MS PGothic"/>
                <a:ea typeface="MS PGothic"/>
                <a:cs typeface="+mn-lt"/>
              </a:rPr>
              <a:t>す。</a:t>
            </a:r>
            <a:endParaRPr lang="ja-JP" sz="2400" b="1">
              <a:latin typeface="MS PGothic"/>
              <a:ea typeface="MS PGothic"/>
              <a:cs typeface="Calibri"/>
            </a:endParaRPr>
          </a:p>
          <a:p>
            <a:endParaRPr lang="ja-JP" sz="1700">
              <a:ea typeface="ＭＳ Ｐゴシック"/>
              <a:cs typeface="Calibri"/>
            </a:endParaRPr>
          </a:p>
          <a:p>
            <a:endParaRPr lang="ja-JP" sz="1700"/>
          </a:p>
          <a:p>
            <a:endParaRPr lang="ja-JP" altLang="en-US" sz="1700">
              <a:ea typeface="ＭＳ Ｐゴシック"/>
              <a:cs typeface="Calibri"/>
            </a:endParaRPr>
          </a:p>
        </p:txBody>
      </p:sp>
      <p:pic>
        <p:nvPicPr>
          <p:cNvPr id="4" name="図 4" descr="食品 が含まれている画像&#10;&#10;説明は自動で生成されたものです">
            <a:extLst>
              <a:ext uri="{FF2B5EF4-FFF2-40B4-BE49-F238E27FC236}">
                <a16:creationId xmlns:a16="http://schemas.microsoft.com/office/drawing/2014/main" xmlns="" id="{8A5C8AE2-575D-DAC1-7D6F-51BC6EAA2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4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381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5" descr="グラフ が含まれている画像&#10;&#10;説明は自動で生成されたものです">
            <a:extLst>
              <a:ext uri="{FF2B5EF4-FFF2-40B4-BE49-F238E27FC236}">
                <a16:creationId xmlns:a16="http://schemas.microsoft.com/office/drawing/2014/main" xmlns="" id="{9E7D2851-8D45-DEFF-D274-375F5494A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88" y="4874325"/>
            <a:ext cx="5926392" cy="198860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A426C5B1-3CB2-76B9-4383-92A0654F0F04}"/>
              </a:ext>
            </a:extLst>
          </p:cNvPr>
          <p:cNvSpPr txBox="1"/>
          <p:nvPr/>
        </p:nvSpPr>
        <p:spPr>
          <a:xfrm>
            <a:off x="447367" y="1934495"/>
            <a:ext cx="4267199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000">
                <a:ea typeface="游ゴシック"/>
                <a:cs typeface="Calibri"/>
              </a:rPr>
              <a:t>〇〇さん、12時に転倒し、整形受診、レントゲン撮影の結果骨に異常なく、打撲との初見です。入浴も問題ないとお話ありました。関係各所には連絡済みです。当日の利用者さんの動きについては、以下略</a:t>
            </a:r>
            <a:endParaRPr lang="ja-JP" altLang="en-US" sz="2000" dirty="0">
              <a:ea typeface="游ゴシック"/>
              <a:cs typeface="Calibri"/>
            </a:endParaRPr>
          </a:p>
          <a:p>
            <a:endParaRPr lang="ja-JP" altLang="en-US" dirty="0">
              <a:ea typeface="游ゴシック"/>
              <a:cs typeface="Calibri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50AB3B6B-5B59-911E-A0E3-50186BE01200}"/>
              </a:ext>
            </a:extLst>
          </p:cNvPr>
          <p:cNvSpPr txBox="1"/>
          <p:nvPr/>
        </p:nvSpPr>
        <p:spPr>
          <a:xfrm>
            <a:off x="1945252" y="679345"/>
            <a:ext cx="274320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4400" b="1">
                <a:latin typeface="MS PGothic"/>
                <a:ea typeface="MS PGothic"/>
                <a:cs typeface="Calibri"/>
              </a:rPr>
              <a:t>良い例</a:t>
            </a:r>
            <a:endParaRPr lang="ja-JP" altLang="en-US" sz="4400" b="1" dirty="0">
              <a:latin typeface="MS PGothic"/>
              <a:ea typeface="MS PGothic"/>
              <a:cs typeface="Calibri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1078C70F-80B5-EF81-1A15-7E5395A50BF7}"/>
              </a:ext>
            </a:extLst>
          </p:cNvPr>
          <p:cNvSpPr txBox="1"/>
          <p:nvPr/>
        </p:nvSpPr>
        <p:spPr>
          <a:xfrm>
            <a:off x="8729509" y="863700"/>
            <a:ext cx="209181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sz="4400" b="1">
                <a:latin typeface="MS PGothic"/>
                <a:ea typeface="MS PGothic"/>
                <a:cs typeface="Calibri"/>
              </a:rPr>
              <a:t>悪い例</a:t>
            </a:r>
            <a:endParaRPr lang="ja-JP" altLang="en-US" sz="4000" b="1" dirty="0">
              <a:latin typeface="MS PGothic"/>
              <a:ea typeface="MS PGothic"/>
              <a:cs typeface="Calibri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E641E758-0001-1595-F003-CF105E294EF9}"/>
              </a:ext>
            </a:extLst>
          </p:cNvPr>
          <p:cNvSpPr txBox="1"/>
          <p:nvPr/>
        </p:nvSpPr>
        <p:spPr>
          <a:xfrm>
            <a:off x="6100916" y="1713269"/>
            <a:ext cx="5594554" cy="34470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000">
                <a:ea typeface="游ゴシック"/>
                <a:cs typeface="Calibri"/>
              </a:rPr>
              <a:t>〇〇さんの引継ぎです。</a:t>
            </a:r>
            <a:endParaRPr lang="ja-JP"/>
          </a:p>
          <a:p>
            <a:r>
              <a:rPr lang="ja-JP" altLang="en-US" sz="2000">
                <a:ea typeface="游ゴシック"/>
                <a:cs typeface="Calibri"/>
              </a:rPr>
              <a:t>昼食の声かけをするために居室へ職員が行ったんです。訪問した時に、部屋で転んでしまっていて、病院の診療時間も調べたら、〇〇整形が受診できることがわかって、△△職員対応で通院しました。２時間くらい待たされて、やっと検査しました。検査としてはレントゲン撮影をして、その結果骨に異常なく、打撲との初見です。入浴も問題ないと話ありました。関係各所には連絡済みです。</a:t>
            </a:r>
            <a:endParaRPr lang="ja-JP"/>
          </a:p>
          <a:p>
            <a:endParaRPr lang="ja-JP" altLang="en-US" dirty="0">
              <a:ea typeface="游ゴシック"/>
              <a:cs typeface="Calibri"/>
            </a:endParaRPr>
          </a:p>
        </p:txBody>
      </p:sp>
      <p:pic>
        <p:nvPicPr>
          <p:cNvPr id="2" name="図 2">
            <a:extLst>
              <a:ext uri="{FF2B5EF4-FFF2-40B4-BE49-F238E27FC236}">
                <a16:creationId xmlns:a16="http://schemas.microsoft.com/office/drawing/2014/main" xmlns="" id="{7E27AC78-F31A-0A80-F404-0C35F95CD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7" y="129875"/>
            <a:ext cx="1526459" cy="1620670"/>
          </a:xfrm>
          <a:prstGeom prst="rect">
            <a:avLst/>
          </a:prstGeom>
        </p:spPr>
      </p:pic>
      <p:pic>
        <p:nvPicPr>
          <p:cNvPr id="3" name="図 11">
            <a:extLst>
              <a:ext uri="{FF2B5EF4-FFF2-40B4-BE49-F238E27FC236}">
                <a16:creationId xmlns:a16="http://schemas.microsoft.com/office/drawing/2014/main" xmlns="" id="{82FA5DE4-ECC7-1C95-1F37-AC9AA11DE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949" y="93004"/>
            <a:ext cx="1600200" cy="1694412"/>
          </a:xfrm>
          <a:prstGeom prst="rect">
            <a:avLst/>
          </a:prstGeom>
        </p:spPr>
      </p:pic>
      <p:pic>
        <p:nvPicPr>
          <p:cNvPr id="12" name="図 12" descr="ゲーム, 座る, ビデオ, 持つ が含まれている画像&#10;&#10;説明は自動で生成されたものです">
            <a:extLst>
              <a:ext uri="{FF2B5EF4-FFF2-40B4-BE49-F238E27FC236}">
                <a16:creationId xmlns:a16="http://schemas.microsoft.com/office/drawing/2014/main" xmlns="" id="{2C4E4129-F085-D4C3-5D18-5B54AAF7C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40000">
            <a:off x="365329" y="4127245"/>
            <a:ext cx="1924050" cy="1381125"/>
          </a:xfrm>
          <a:prstGeom prst="rect">
            <a:avLst/>
          </a:prstGeom>
        </p:spPr>
      </p:pic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xmlns="" id="{0FD74E28-5721-3CFF-CBDE-1ED20A43BF39}"/>
              </a:ext>
            </a:extLst>
          </p:cNvPr>
          <p:cNvSpPr>
            <a:spLocks noGrp="1"/>
          </p:cNvSpPr>
          <p:nvPr/>
        </p:nvSpPr>
        <p:spPr>
          <a:xfrm>
            <a:off x="2186891" y="5113757"/>
            <a:ext cx="5077646" cy="15019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b="1"/>
          </a:p>
          <a:p>
            <a:r>
              <a:rPr lang="en-US" altLang="ja-JP" sz="2000" b="1" dirty="0">
                <a:ea typeface="游ゴシック"/>
              </a:rPr>
              <a:t>1</a:t>
            </a:r>
            <a:r>
              <a:rPr lang="ja-JP" altLang="en-US" sz="2000" b="1">
                <a:ea typeface="游ゴシック"/>
              </a:rPr>
              <a:t>～</a:t>
            </a:r>
            <a:r>
              <a:rPr lang="en-US" altLang="ja-JP" sz="2000" b="1" dirty="0">
                <a:ea typeface="游ゴシック"/>
              </a:rPr>
              <a:t>10</a:t>
            </a:r>
            <a:r>
              <a:rPr lang="ja-JP" altLang="en-US" sz="2000" b="1">
                <a:ea typeface="游ゴシック"/>
              </a:rPr>
              <a:t>までダラダラ報告せずに、まず結論を先に報告する。それにプラスして、必要ならば、途中経過も正確に報告をしましょう。</a:t>
            </a:r>
            <a:endParaRPr lang="en-US" altLang="ja-JP" sz="2000" b="1">
              <a:ea typeface="游ゴシック"/>
            </a:endParaRPr>
          </a:p>
          <a:p>
            <a:endParaRPr lang="en-US" altLang="ja-JP" sz="2000"/>
          </a:p>
          <a:p>
            <a:endParaRPr lang="en-US" altLang="ja-JP" sz="2000"/>
          </a:p>
        </p:txBody>
      </p:sp>
    </p:spTree>
    <p:extLst>
      <p:ext uri="{BB962C8B-B14F-4D97-AF65-F5344CB8AC3E}">
        <p14:creationId xmlns:p14="http://schemas.microsoft.com/office/powerpoint/2010/main" val="24711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428D436F-9ACD-4C92-AFC8-C934C527A6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90538E0-A884-4E60-A6AB-77D830E2FC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DD481E08-C0CA-6743-3171-99BCCEF04698}"/>
              </a:ext>
            </a:extLst>
          </p:cNvPr>
          <p:cNvSpPr txBox="1"/>
          <p:nvPr/>
        </p:nvSpPr>
        <p:spPr>
          <a:xfrm>
            <a:off x="1901162" y="3050434"/>
            <a:ext cx="3722933" cy="757130"/>
          </a:xfrm>
          <a:prstGeom prst="rect">
            <a:avLst/>
          </a:prstGeom>
          <a:ln w="25400" cap="sq">
            <a:solidFill>
              <a:srgbClr val="FFFFFF"/>
            </a:solidFill>
            <a:miter lim="800000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報告のポイント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B0D7DD0-1C67-4D4C-9E06-678233DB8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xmlns="" id="{CBDAFAA3-234A-BD09-BDB6-CE378A264298}"/>
              </a:ext>
            </a:extLst>
          </p:cNvPr>
          <p:cNvSpPr txBox="1">
            <a:spLocks/>
          </p:cNvSpPr>
          <p:nvPr/>
        </p:nvSpPr>
        <p:spPr>
          <a:xfrm>
            <a:off x="6410431" y="1717154"/>
            <a:ext cx="5622752" cy="3370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400" b="1" dirty="0">
              <a:ea typeface="游ゴシック"/>
              <a:cs typeface="Calibri"/>
            </a:endParaRPr>
          </a:p>
          <a:p>
            <a:r>
              <a:rPr lang="ja-JP" altLang="en-US" sz="2400" b="1" u="sng">
                <a:solidFill>
                  <a:srgbClr val="FF0000"/>
                </a:solidFill>
                <a:ea typeface="游ゴシック"/>
              </a:rPr>
              <a:t>結論→経過→状況の順に伝える</a:t>
            </a:r>
            <a:endParaRPr lang="en-US" altLang="ja-JP" sz="2400" b="1" u="sng">
              <a:solidFill>
                <a:srgbClr val="FF0000"/>
              </a:solidFill>
              <a:ea typeface="游ゴシック"/>
              <a:cs typeface="Calibri"/>
            </a:endParaRPr>
          </a:p>
          <a:p>
            <a:r>
              <a:rPr lang="ja-JP" altLang="en-US" sz="2400" b="1">
                <a:ea typeface="游ゴシック"/>
              </a:rPr>
              <a:t>自分の意見と事実をごちゃまぜにしない</a:t>
            </a:r>
            <a:endParaRPr lang="ja-JP" altLang="en-US" sz="2400" b="1">
              <a:ea typeface="游ゴシック"/>
              <a:cs typeface="Calibri"/>
            </a:endParaRPr>
          </a:p>
          <a:p>
            <a:r>
              <a:rPr lang="ja-JP" altLang="en-US" sz="2400" b="1" u="sng">
                <a:solidFill>
                  <a:srgbClr val="FF0000"/>
                </a:solidFill>
                <a:ea typeface="游ゴシック"/>
              </a:rPr>
              <a:t>悪い情報ほど早く報告</a:t>
            </a:r>
            <a:endParaRPr lang="ja-JP" altLang="en-US" sz="2400" b="1" u="sng">
              <a:solidFill>
                <a:srgbClr val="FF0000"/>
              </a:solidFill>
              <a:ea typeface="游ゴシック"/>
              <a:cs typeface="Calibri"/>
            </a:endParaRPr>
          </a:p>
          <a:p>
            <a:r>
              <a:rPr lang="ja-JP" altLang="en-US" sz="2400" b="1">
                <a:ea typeface="游ゴシック"/>
              </a:rPr>
              <a:t>後から報告すればいいや→報告し忘れ→トラブル</a:t>
            </a:r>
            <a:endParaRPr lang="ja-JP" altLang="en-US" sz="2400" b="1">
              <a:solidFill>
                <a:srgbClr val="000000"/>
              </a:solidFill>
              <a:ea typeface="游ゴシック"/>
              <a:cs typeface="Calibri"/>
            </a:endParaRPr>
          </a:p>
          <a:p>
            <a:pPr marL="0" indent="0">
              <a:buNone/>
            </a:pPr>
            <a:endParaRPr lang="ja-JP" altLang="en-US" sz="2400" b="1" dirty="0">
              <a:ea typeface="游ゴシック"/>
              <a:cs typeface="Calibri"/>
            </a:endParaRPr>
          </a:p>
          <a:p>
            <a:endParaRPr lang="en-US" altLang="ja-JP" sz="1700" b="1">
              <a:cs typeface="Calibri" panose="020F0502020204030204"/>
            </a:endParaRPr>
          </a:p>
          <a:p>
            <a:endParaRPr lang="en-US" altLang="ja-JP" sz="1700"/>
          </a:p>
          <a:p>
            <a:endParaRPr lang="en-US" altLang="ja-JP" sz="17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832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CBF114C-189F-E494-08BE-381046E96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31754"/>
            <a:ext cx="5243394" cy="1845413"/>
          </a:xfrm>
        </p:spPr>
        <p:txBody>
          <a:bodyPr anchor="t">
            <a:normAutofit/>
          </a:bodyPr>
          <a:lstStyle/>
          <a:p>
            <a:r>
              <a:rPr lang="ja-JP" altLang="en-US" sz="8000">
                <a:ea typeface="ＭＳ Ｐゴシック"/>
                <a:cs typeface="Calibri Light"/>
              </a:rPr>
              <a:t>連絡</a:t>
            </a:r>
            <a:endParaRPr kumimoji="1" lang="ja-JP" altLang="en-US" sz="80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707FCE5C-691D-79C2-12D4-7138DCE6F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369" y="1947580"/>
            <a:ext cx="4825305" cy="20520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endParaRPr lang="ja-JP" b="1" dirty="0">
              <a:solidFill>
                <a:schemeClr val="tx1">
                  <a:alpha val="80000"/>
                </a:schemeClr>
              </a:solidFill>
              <a:latin typeface="MS PGothic"/>
              <a:ea typeface="MS PGothic"/>
              <a:cs typeface="Calibri" panose="020F0502020204030204"/>
            </a:endParaRPr>
          </a:p>
          <a:p>
            <a:r>
              <a:rPr lang="ja-JP" b="1">
                <a:solidFill>
                  <a:schemeClr val="tx1">
                    <a:alpha val="80000"/>
                  </a:schemeClr>
                </a:solidFill>
                <a:latin typeface="MS PGothic"/>
                <a:ea typeface="MS PGothic"/>
                <a:cs typeface="+mn-lt"/>
              </a:rPr>
              <a:t>連絡とは、あなたが持っている情報を関係する人に伝えることです。</a:t>
            </a:r>
            <a:endParaRPr lang="ja-JP" b="1">
              <a:solidFill>
                <a:schemeClr val="tx1">
                  <a:alpha val="80000"/>
                </a:schemeClr>
              </a:solidFill>
              <a:latin typeface="MS PGothic"/>
              <a:ea typeface="MS PGothic"/>
              <a:cs typeface="Calibri"/>
            </a:endParaRPr>
          </a:p>
          <a:p>
            <a:endParaRPr lang="ja-JP" altLang="en-US" sz="2000">
              <a:solidFill>
                <a:srgbClr val="000000">
                  <a:alpha val="80000"/>
                </a:srgbClr>
              </a:solidFill>
              <a:latin typeface="Calibri" panose="020F0502020204030204"/>
              <a:ea typeface="ＭＳ Ｐゴシック"/>
              <a:cs typeface="Calibri"/>
            </a:endParaRPr>
          </a:p>
        </p:txBody>
      </p:sp>
      <p:pic>
        <p:nvPicPr>
          <p:cNvPr id="4" name="図 4" descr="おもちゃ, 寿司, 人形 が含まれている画像&#10;&#10;説明は自動で生成されたものです">
            <a:extLst>
              <a:ext uri="{FF2B5EF4-FFF2-40B4-BE49-F238E27FC236}">
                <a16:creationId xmlns:a16="http://schemas.microsoft.com/office/drawing/2014/main" xmlns="" id="{273EB328-8415-32C0-137E-A89757D58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64" y="2275626"/>
            <a:ext cx="4107425" cy="422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2">
            <a:extLst>
              <a:ext uri="{FF2B5EF4-FFF2-40B4-BE49-F238E27FC236}">
                <a16:creationId xmlns:a16="http://schemas.microsoft.com/office/drawing/2014/main" xmlns="" id="{5A3850F2-B88B-9065-7B51-1C20A6500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193" y="180401"/>
            <a:ext cx="1526459" cy="1620670"/>
          </a:xfrm>
          <a:prstGeom prst="rect">
            <a:avLst/>
          </a:prstGeom>
        </p:spPr>
      </p:pic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xmlns="" id="{6269A336-546C-ADB8-EFD6-660426577F6B}"/>
              </a:ext>
            </a:extLst>
          </p:cNvPr>
          <p:cNvSpPr txBox="1"/>
          <p:nvPr/>
        </p:nvSpPr>
        <p:spPr>
          <a:xfrm>
            <a:off x="163050" y="1761837"/>
            <a:ext cx="4784931" cy="13234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1">
                <a:ea typeface="+mn-lt"/>
                <a:cs typeface="+mn-lt"/>
              </a:rPr>
              <a:t>・利用者さんの変化について、周りの職員にのみ　　</a:t>
            </a:r>
            <a:endParaRPr lang="ja-JP" altLang="en-US" sz="1600" b="1">
              <a:ea typeface="游ゴシック" panose="020B0400000000000000" pitchFamily="34" charset="-128"/>
              <a:cs typeface="+mn-lt"/>
            </a:endParaRPr>
          </a:p>
          <a:p>
            <a:r>
              <a:rPr lang="ja-JP" altLang="en-US" sz="1600" b="1">
                <a:ea typeface="+mn-lt"/>
                <a:cs typeface="+mn-lt"/>
              </a:rPr>
              <a:t>　口頭で伝える。</a:t>
            </a:r>
            <a:endParaRPr lang="ja-JP" altLang="en-US" sz="1600" b="1">
              <a:ea typeface="游ゴシック" panose="020B0400000000000000" pitchFamily="34" charset="-128"/>
              <a:cs typeface="+mn-lt"/>
            </a:endParaRPr>
          </a:p>
          <a:p>
            <a:r>
              <a:rPr lang="ja-JP" altLang="en-US" sz="1600" b="1">
                <a:ea typeface="游ゴシック"/>
                <a:cs typeface="Calibri"/>
              </a:rPr>
              <a:t>・外部からの連絡事項を重要ではないと思い、伝</a:t>
            </a:r>
          </a:p>
          <a:p>
            <a:r>
              <a:rPr lang="ja-JP" altLang="en-US" sz="1600" b="1">
                <a:ea typeface="游ゴシック"/>
                <a:cs typeface="Calibri"/>
              </a:rPr>
              <a:t>　えない。</a:t>
            </a:r>
            <a:endParaRPr lang="ja-JP"/>
          </a:p>
          <a:p>
            <a:r>
              <a:rPr lang="ja-JP" altLang="en-US" sz="1600" b="1">
                <a:ea typeface="游ゴシック"/>
                <a:cs typeface="Calibri"/>
              </a:rPr>
              <a:t>・</a:t>
            </a:r>
            <a:endParaRPr lang="ja-JP" altLang="en-US" sz="1600" b="1" dirty="0">
              <a:ea typeface="游ゴシック"/>
              <a:cs typeface="Calibri"/>
            </a:endParaRPr>
          </a:p>
        </p:txBody>
      </p:sp>
      <p:sp>
        <p:nvSpPr>
          <p:cNvPr id="7" name="テキスト ボックス 1">
            <a:extLst>
              <a:ext uri="{FF2B5EF4-FFF2-40B4-BE49-F238E27FC236}">
                <a16:creationId xmlns:a16="http://schemas.microsoft.com/office/drawing/2014/main" xmlns="" id="{1A184C4F-3AC7-A51C-7DCB-305686D5D708}"/>
              </a:ext>
            </a:extLst>
          </p:cNvPr>
          <p:cNvSpPr txBox="1"/>
          <p:nvPr/>
        </p:nvSpPr>
        <p:spPr>
          <a:xfrm>
            <a:off x="7249754" y="1729117"/>
            <a:ext cx="4309533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>
                <a:solidFill>
                  <a:srgbClr val="3F3A39"/>
                </a:solidFill>
                <a:latin typeface="MS PGothic"/>
                <a:ea typeface="MS PGothic"/>
              </a:rPr>
              <a:t>・利用者さんの変化については、職員全</a:t>
            </a:r>
            <a:endParaRPr lang="ja-JP"/>
          </a:p>
          <a:p>
            <a:r>
              <a:rPr lang="ja-JP" altLang="en-US" b="1">
                <a:solidFill>
                  <a:srgbClr val="3F3A39"/>
                </a:solidFill>
                <a:latin typeface="MS PGothic"/>
                <a:ea typeface="MS PGothic"/>
              </a:rPr>
              <a:t>　体で知る必要がある為、朝礼や日誌を</a:t>
            </a:r>
            <a:endParaRPr lang="ja-JP">
              <a:solidFill>
                <a:srgbClr val="000000"/>
              </a:solidFill>
              <a:latin typeface="Calibri" panose="020F0502020204030204"/>
              <a:ea typeface="游ゴシック" panose="020B0400000000000000" pitchFamily="34" charset="-128"/>
              <a:cs typeface="Calibri" panose="020F0502020204030204"/>
            </a:endParaRPr>
          </a:p>
          <a:p>
            <a:r>
              <a:rPr lang="ja-JP" altLang="en-US" b="1">
                <a:solidFill>
                  <a:srgbClr val="3F3A39"/>
                </a:solidFill>
                <a:latin typeface="MS PGothic"/>
                <a:ea typeface="MS PGothic"/>
              </a:rPr>
              <a:t>　活用して全体に知らせる方法をとる。</a:t>
            </a:r>
            <a:endParaRPr lang="ja-JP">
              <a:ea typeface="游ゴシック"/>
              <a:cs typeface="Calibri"/>
            </a:endParaRPr>
          </a:p>
          <a:p>
            <a:r>
              <a:rPr lang="ja-JP" altLang="en-US" b="1">
                <a:solidFill>
                  <a:srgbClr val="3F3A39"/>
                </a:solidFill>
                <a:latin typeface="MS PGothic"/>
                <a:ea typeface="MS PGothic"/>
              </a:rPr>
              <a:t>・外部からの情報や、重要性の判断が</a:t>
            </a:r>
            <a:endParaRPr lang="ja-JP" altLang="en-US" b="1" dirty="0">
              <a:solidFill>
                <a:srgbClr val="3F3A39"/>
              </a:solidFill>
              <a:latin typeface="MS PGothic"/>
              <a:ea typeface="MS PGothic"/>
            </a:endParaRPr>
          </a:p>
          <a:p>
            <a:r>
              <a:rPr lang="ja-JP" altLang="en-US" b="1">
                <a:solidFill>
                  <a:srgbClr val="3F3A39"/>
                </a:solidFill>
                <a:latin typeface="MS PGothic"/>
                <a:ea typeface="MS PGothic"/>
              </a:rPr>
              <a:t>　つかないことは、相談したのちに必要</a:t>
            </a:r>
          </a:p>
          <a:p>
            <a:r>
              <a:rPr lang="ja-JP" altLang="en-US" b="1">
                <a:solidFill>
                  <a:srgbClr val="3F3A39"/>
                </a:solidFill>
                <a:latin typeface="MS PGothic"/>
                <a:ea typeface="MS PGothic"/>
              </a:rPr>
              <a:t>　な報告をする。</a:t>
            </a:r>
            <a:endParaRPr lang="ja-JP"/>
          </a:p>
        </p:txBody>
      </p:sp>
      <p:sp>
        <p:nvSpPr>
          <p:cNvPr id="8" name="テキスト ボックス 2">
            <a:extLst>
              <a:ext uri="{FF2B5EF4-FFF2-40B4-BE49-F238E27FC236}">
                <a16:creationId xmlns:a16="http://schemas.microsoft.com/office/drawing/2014/main" xmlns="" id="{9A35F825-350B-3E14-C28C-F7A2DF607E55}"/>
              </a:ext>
            </a:extLst>
          </p:cNvPr>
          <p:cNvSpPr txBox="1"/>
          <p:nvPr/>
        </p:nvSpPr>
        <p:spPr>
          <a:xfrm>
            <a:off x="1777915" y="1354581"/>
            <a:ext cx="1207827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>
                <a:ea typeface="ＭＳ Ｐゴシック"/>
                <a:cs typeface="Calibri"/>
              </a:rPr>
              <a:t>悪い例</a:t>
            </a:r>
            <a:endParaRPr lang="ja-JP" altLang="en-US" b="1" dirty="0">
              <a:ea typeface="ＭＳ Ｐゴシック"/>
              <a:cs typeface="Calibri"/>
            </a:endParaRPr>
          </a:p>
        </p:txBody>
      </p:sp>
      <p:sp>
        <p:nvSpPr>
          <p:cNvPr id="9" name="テキスト ボックス 2">
            <a:extLst>
              <a:ext uri="{FF2B5EF4-FFF2-40B4-BE49-F238E27FC236}">
                <a16:creationId xmlns:a16="http://schemas.microsoft.com/office/drawing/2014/main" xmlns="" id="{41CE73F1-045F-B2E1-E248-9B718937D678}"/>
              </a:ext>
            </a:extLst>
          </p:cNvPr>
          <p:cNvSpPr txBox="1"/>
          <p:nvPr/>
        </p:nvSpPr>
        <p:spPr>
          <a:xfrm>
            <a:off x="8818386" y="1297163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>
                <a:ea typeface="ＭＳ Ｐゴシック"/>
                <a:cs typeface="Calibri"/>
              </a:rPr>
              <a:t>良い例</a:t>
            </a:r>
            <a:endParaRPr lang="ja-JP" altLang="en-US" b="1" dirty="0">
              <a:ea typeface="ＭＳ Ｐゴシック"/>
              <a:cs typeface="Calibri"/>
            </a:endParaRPr>
          </a:p>
        </p:txBody>
      </p:sp>
      <p:pic>
        <p:nvPicPr>
          <p:cNvPr id="11" name="図 15" descr="グラフ が含まれている画像&#10;&#10;説明は自動で生成されたものです">
            <a:extLst>
              <a:ext uri="{FF2B5EF4-FFF2-40B4-BE49-F238E27FC236}">
                <a16:creationId xmlns:a16="http://schemas.microsoft.com/office/drawing/2014/main" xmlns="" id="{7D8EE7EE-CE27-5F44-89B9-9376A511B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121" y="4140548"/>
            <a:ext cx="7083503" cy="2595385"/>
          </a:xfrm>
          <a:prstGeom prst="rect">
            <a:avLst/>
          </a:prstGeom>
        </p:spPr>
      </p:pic>
      <p:pic>
        <p:nvPicPr>
          <p:cNvPr id="13" name="図 12" descr="ゲーム, 座る, ビデオ, 持つ が含まれている画像&#10;&#10;説明は自動で生成されたものです">
            <a:extLst>
              <a:ext uri="{FF2B5EF4-FFF2-40B4-BE49-F238E27FC236}">
                <a16:creationId xmlns:a16="http://schemas.microsoft.com/office/drawing/2014/main" xmlns="" id="{15E4056B-0C1D-E012-54EA-8ABA5A35F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40000">
            <a:off x="816884" y="3562801"/>
            <a:ext cx="1924050" cy="1381125"/>
          </a:xfrm>
          <a:prstGeom prst="rect">
            <a:avLst/>
          </a:prstGeom>
        </p:spPr>
      </p:pic>
      <p:pic>
        <p:nvPicPr>
          <p:cNvPr id="15" name="図 11">
            <a:extLst>
              <a:ext uri="{FF2B5EF4-FFF2-40B4-BE49-F238E27FC236}">
                <a16:creationId xmlns:a16="http://schemas.microsoft.com/office/drawing/2014/main" xmlns="" id="{AB5BDD1A-378C-4F30-407E-525BD5EBF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07" y="15620"/>
            <a:ext cx="1600200" cy="169441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B93C2357-3731-F260-4E9C-D8859F5E5CE3}"/>
              </a:ext>
            </a:extLst>
          </p:cNvPr>
          <p:cNvSpPr txBox="1"/>
          <p:nvPr/>
        </p:nvSpPr>
        <p:spPr>
          <a:xfrm>
            <a:off x="3314262" y="5074744"/>
            <a:ext cx="595761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ja-JP" altLang="en-US" b="1">
                <a:ea typeface="游ゴシック"/>
              </a:rPr>
              <a:t>連絡は全体に報告するもの、上司に報告するもの、電話で報告するものなど、必要性・緊急性を踏まえて方法を考えよう！！</a:t>
            </a:r>
            <a:endParaRPr lang="ja-JP" altLang="en-US" b="1">
              <a:ea typeface="游ゴシック"/>
              <a:cs typeface="Calibri"/>
            </a:endParaRPr>
          </a:p>
          <a:p>
            <a:r>
              <a:rPr lang="ja-JP" altLang="en-US" b="1">
                <a:ea typeface="游ゴシック"/>
                <a:cs typeface="Calibri"/>
              </a:rPr>
              <a:t>※連絡ミスなどがあった場合は、連絡方法やを考えるのかが最重要！！</a:t>
            </a:r>
          </a:p>
        </p:txBody>
      </p:sp>
    </p:spTree>
    <p:extLst>
      <p:ext uri="{BB962C8B-B14F-4D97-AF65-F5344CB8AC3E}">
        <p14:creationId xmlns:p14="http://schemas.microsoft.com/office/powerpoint/2010/main" val="330487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8D436F-9ACD-4C92-AFC8-C934C527A6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90538E0-A884-4E60-A6AB-77D830E2FC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704DC6D1-B6AE-A3A1-1288-BB4E3F7214FD}"/>
              </a:ext>
            </a:extLst>
          </p:cNvPr>
          <p:cNvSpPr txBox="1"/>
          <p:nvPr/>
        </p:nvSpPr>
        <p:spPr>
          <a:xfrm>
            <a:off x="1925743" y="2915240"/>
            <a:ext cx="3722933" cy="757130"/>
          </a:xfrm>
          <a:prstGeom prst="rect">
            <a:avLst/>
          </a:prstGeom>
          <a:ln w="25400" cap="sq">
            <a:solidFill>
              <a:srgbClr val="FFFFFF"/>
            </a:solidFill>
            <a:miter lim="800000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ja-JP" altLang="en-US" sz="2800" b="1" dirty="0">
              <a:solidFill>
                <a:srgbClr val="FFFFFF"/>
              </a:solidFill>
              <a:latin typeface="+mj-lt"/>
              <a:ea typeface="游ゴシック Light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2800" b="1" kern="1200">
                <a:solidFill>
                  <a:srgbClr val="FFFFFF"/>
                </a:solidFill>
                <a:latin typeface="+mj-lt"/>
                <a:ea typeface="游ゴシック Light"/>
                <a:cs typeface="+mj-cs"/>
              </a:rPr>
              <a:t>連絡のポイント</a:t>
            </a:r>
            <a:endParaRPr lang="ja-JP">
              <a:ea typeface="游ゴシック Light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B0D7DD0-1C67-4D4C-9E06-678233DB8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BD3630EA-3BA5-43D5-C6D7-A2EB5B438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4536" y="640080"/>
            <a:ext cx="5053066" cy="254660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ja-JP" sz="2400" b="1" dirty="0">
                <a:ea typeface="游ゴシック"/>
              </a:rPr>
              <a:t>①</a:t>
            </a:r>
            <a:r>
              <a:rPr lang="ja-JP" altLang="en-US" sz="2400" b="1">
                <a:ea typeface="游ゴシック"/>
              </a:rPr>
              <a:t>問題意識と関心を持つ</a:t>
            </a:r>
            <a:endParaRPr lang="en-US" altLang="ja-JP" sz="2400" b="1" dirty="0">
              <a:ea typeface="游ゴシック"/>
              <a:cs typeface="Calibri"/>
            </a:endParaRPr>
          </a:p>
          <a:p>
            <a:r>
              <a:rPr lang="en-US" altLang="ja-JP" sz="2400" b="1" dirty="0">
                <a:ea typeface="游ゴシック"/>
              </a:rPr>
              <a:t>②</a:t>
            </a:r>
            <a:r>
              <a:rPr lang="ja-JP" altLang="en-US" sz="2400" b="1">
                <a:ea typeface="游ゴシック"/>
              </a:rPr>
              <a:t>相手の仕事に有益である</a:t>
            </a:r>
            <a:endParaRPr lang="en-US" altLang="ja-JP" sz="2400" b="1" dirty="0">
              <a:ea typeface="游ゴシック"/>
              <a:cs typeface="Calibri"/>
            </a:endParaRPr>
          </a:p>
          <a:p>
            <a:r>
              <a:rPr lang="en-US" altLang="ja-JP" sz="2400" b="1" dirty="0">
                <a:ea typeface="游ゴシック"/>
              </a:rPr>
              <a:t>③</a:t>
            </a:r>
            <a:r>
              <a:rPr lang="ja-JP" altLang="en-US" sz="2400" b="1">
                <a:ea typeface="游ゴシック"/>
              </a:rPr>
              <a:t>言った！！よりも伝わったか？</a:t>
            </a:r>
            <a:endParaRPr lang="en-US" altLang="ja-JP" sz="2400" b="1" dirty="0">
              <a:ea typeface="游ゴシック"/>
              <a:cs typeface="Calibri"/>
            </a:endParaRPr>
          </a:p>
          <a:p>
            <a:r>
              <a:rPr lang="ja-JP" altLang="en-US" sz="2400" b="1">
                <a:ea typeface="游ゴシック"/>
              </a:rPr>
              <a:t>正確に相手に伝わることを重視しましょう。</a:t>
            </a:r>
            <a:endParaRPr lang="en-US" altLang="ja-JP" sz="2400" b="1">
              <a:ea typeface="游ゴシック"/>
            </a:endParaRPr>
          </a:p>
          <a:p>
            <a:endParaRPr lang="en-US" altLang="ja-JP" sz="2000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xmlns="" id="{82A1347A-2CE3-BE9B-1B4C-FE544D5B5CFD}"/>
              </a:ext>
            </a:extLst>
          </p:cNvPr>
          <p:cNvSpPr txBox="1">
            <a:spLocks/>
          </p:cNvSpPr>
          <p:nvPr/>
        </p:nvSpPr>
        <p:spPr>
          <a:xfrm>
            <a:off x="6570204" y="4113767"/>
            <a:ext cx="5057398" cy="25466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ja-JP" altLang="en-US" sz="2400" b="1">
                <a:ea typeface="游ゴシック"/>
              </a:rPr>
              <a:t>・関係者に情報を知らせる。</a:t>
            </a:r>
            <a:endParaRPr lang="en-US" altLang="ja-JP" sz="2400" b="1">
              <a:ea typeface="游ゴシック"/>
              <a:cs typeface="Calibri"/>
            </a:endParaRPr>
          </a:p>
          <a:p>
            <a:pPr marL="0"/>
            <a:r>
              <a:rPr lang="ja-JP" altLang="en-US" sz="2400" b="1">
                <a:ea typeface="游ゴシック"/>
              </a:rPr>
              <a:t>・適切な連絡手段を用いる</a:t>
            </a:r>
            <a:endParaRPr lang="ja-JP" altLang="en-US" sz="2400" b="1">
              <a:ea typeface="游ゴシック"/>
              <a:cs typeface="Calibri"/>
            </a:endParaRPr>
          </a:p>
          <a:p>
            <a:pPr marL="0"/>
            <a:endParaRPr lang="en-US" altLang="ja-JP" sz="2000" b="1"/>
          </a:p>
          <a:p>
            <a:endParaRPr lang="en-US" altLang="ja-JP" sz="2000"/>
          </a:p>
        </p:txBody>
      </p:sp>
      <p:pic>
        <p:nvPicPr>
          <p:cNvPr id="6" name="図 6" descr="ゲーム, 座る, 持つ, コンピュータ が含まれている画像&#10;&#10;説明は自動で生成されたものです">
            <a:extLst>
              <a:ext uri="{FF2B5EF4-FFF2-40B4-BE49-F238E27FC236}">
                <a16:creationId xmlns:a16="http://schemas.microsoft.com/office/drawing/2014/main" xmlns="" id="{B5CEE48B-9AEB-9D26-C216-A0604D918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491" y="2458"/>
            <a:ext cx="19240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C7CC78E-DA8D-68F0-730B-3009A1E5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ja-JP" altLang="en-US" sz="5400">
                <a:ea typeface="ＭＳ Ｐゴシック"/>
                <a:cs typeface="Calibri Light"/>
              </a:rPr>
              <a:t>相談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xmlns="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E66B5004-5C53-1CCE-CF18-48C40B851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75" y="2807208"/>
            <a:ext cx="4387644" cy="18111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sz="1800" b="1">
                <a:latin typeface="MS PGothic"/>
                <a:ea typeface="MS PGothic"/>
                <a:cs typeface="+mn-lt"/>
              </a:rPr>
              <a:t>相談は、</a:t>
            </a:r>
            <a:r>
              <a:rPr lang="ja-JP" altLang="en-US" sz="1800" b="1">
                <a:latin typeface="MS PGothic"/>
                <a:ea typeface="MS PGothic"/>
                <a:cs typeface="+mn-lt"/>
              </a:rPr>
              <a:t>どうしたらいいですか？と丸投げするのではなく</a:t>
            </a:r>
            <a:r>
              <a:rPr lang="ja-JP" sz="1800" b="1">
                <a:latin typeface="MS PGothic"/>
                <a:ea typeface="MS PGothic"/>
                <a:cs typeface="+mn-lt"/>
              </a:rPr>
              <a:t>、判断材料としてのアドバイスをもらうことを指します。</a:t>
            </a:r>
            <a:endParaRPr lang="ja-JP" sz="1800" b="1" dirty="0">
              <a:latin typeface="MS PGothic"/>
              <a:ea typeface="MS PGothic"/>
              <a:cs typeface="+mn-lt"/>
            </a:endParaRPr>
          </a:p>
          <a:p>
            <a:r>
              <a:rPr lang="ja-JP" altLang="en-US" sz="1800" b="1">
                <a:latin typeface="MS PGothic"/>
                <a:ea typeface="MS PGothic"/>
                <a:cs typeface="+mn-lt"/>
              </a:rPr>
              <a:t>意思決定が難しい場合の課題や疑問に対して、アドバイスをもらい、解決することです。</a:t>
            </a:r>
            <a:endParaRPr lang="ja-JP" sz="1800" b="1">
              <a:latin typeface="MS PGothic"/>
              <a:ea typeface="MS PGothic"/>
              <a:cs typeface="+mn-lt"/>
            </a:endParaRPr>
          </a:p>
          <a:p>
            <a:pPr marL="0" indent="0">
              <a:buNone/>
            </a:pPr>
            <a:endParaRPr lang="ja-JP" altLang="en-US" sz="1800" b="1" dirty="0">
              <a:latin typeface="MS PGothic"/>
              <a:ea typeface="MS PGothic"/>
              <a:cs typeface="+mn-lt"/>
            </a:endParaRPr>
          </a:p>
          <a:p>
            <a:endParaRPr lang="ja-JP" altLang="en-US" sz="1500">
              <a:cs typeface="Calibri"/>
            </a:endParaRPr>
          </a:p>
        </p:txBody>
      </p:sp>
      <p:pic>
        <p:nvPicPr>
          <p:cNvPr id="4" name="図 4">
            <a:extLst>
              <a:ext uri="{FF2B5EF4-FFF2-40B4-BE49-F238E27FC236}">
                <a16:creationId xmlns:a16="http://schemas.microsoft.com/office/drawing/2014/main" xmlns="" id="{D59AF06F-FA87-47A1-DF26-899174210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04068"/>
            <a:ext cx="6903720" cy="484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65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F837543A-6020-4505-A233-C9DB4BF740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小波 12">
            <a:extLst>
              <a:ext uri="{FF2B5EF4-FFF2-40B4-BE49-F238E27FC236}">
                <a16:creationId xmlns:a16="http://schemas.microsoft.com/office/drawing/2014/main" xmlns="" id="{45935D4F-9778-19E5-1C63-A7D13FB77E6D}"/>
              </a:ext>
            </a:extLst>
          </p:cNvPr>
          <p:cNvSpPr/>
          <p:nvPr/>
        </p:nvSpPr>
        <p:spPr>
          <a:xfrm>
            <a:off x="526025" y="5429864"/>
            <a:ext cx="5960805" cy="909483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xmlns="" id="{538730E1-3C05-F8DA-61FA-375E4EE6A4C1}"/>
              </a:ext>
            </a:extLst>
          </p:cNvPr>
          <p:cNvSpPr txBox="1"/>
          <p:nvPr/>
        </p:nvSpPr>
        <p:spPr>
          <a:xfrm>
            <a:off x="838200" y="365125"/>
            <a:ext cx="5558489" cy="1325563"/>
          </a:xfrm>
          <a:prstGeom prst="rect">
            <a:avLst/>
          </a:prstGeom>
        </p:spPr>
        <p:txBody>
          <a:bodyPr rot="0" spcFirstLastPara="0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相談のポイント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5B16301-FB18-48BA-A6DD-C37CAF6F9A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3C0D90E-074A-4F52-9B11-B52BEF4BCB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xmlns="" id="{CABBD4C1-E6F8-46F6-8152-A8A97490B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83BA5EF5-1FE9-4BF9-83BB-269BCDDF61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4B3BCACB-5880-460B-9606-8C433A9AF9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88853921-7BC9-4BDE-ACAB-133C683C8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xmlns="" id="{09192968-3AE7-4470-A61C-97294BB927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3AB72E55-43E4-4356-BFE8-E2102CB0B5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xmlns="" id="{97D6D971-1B9E-155E-8E85-E50829116A21}"/>
              </a:ext>
            </a:extLst>
          </p:cNvPr>
          <p:cNvSpPr>
            <a:spLocks noGrp="1"/>
          </p:cNvSpPr>
          <p:nvPr/>
        </p:nvSpPr>
        <p:spPr>
          <a:xfrm>
            <a:off x="1053851" y="2287472"/>
            <a:ext cx="4771607" cy="1277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900" b="1" dirty="0">
                <a:solidFill>
                  <a:srgbClr val="FF0000">
                    <a:alpha val="80000"/>
                  </a:srgbClr>
                </a:solidFill>
                <a:ea typeface="ＭＳ Ｐゴシック"/>
              </a:rPr>
              <a:t>①</a:t>
            </a:r>
            <a:r>
              <a:rPr lang="ja-JP" altLang="en-US" sz="1900" b="1">
                <a:solidFill>
                  <a:srgbClr val="FF0000">
                    <a:alpha val="80000"/>
                  </a:srgbClr>
                </a:solidFill>
                <a:ea typeface="ＭＳ Ｐゴシック"/>
              </a:rPr>
              <a:t>自ら相手に聞きに行く</a:t>
            </a:r>
            <a:endParaRPr lang="en-US" altLang="ja-JP" sz="1900" b="1">
              <a:solidFill>
                <a:srgbClr val="FF0000">
                  <a:alpha val="80000"/>
                </a:srgbClr>
              </a:solidFill>
              <a:ea typeface="ＭＳ Ｐゴシック"/>
            </a:endParaRPr>
          </a:p>
          <a:p>
            <a:r>
              <a:rPr lang="en-US" altLang="ja-JP" sz="1900" b="1" dirty="0">
                <a:solidFill>
                  <a:srgbClr val="FF0000">
                    <a:alpha val="80000"/>
                  </a:srgbClr>
                </a:solidFill>
                <a:ea typeface="ＭＳ Ｐゴシック"/>
              </a:rPr>
              <a:t>②</a:t>
            </a:r>
            <a:r>
              <a:rPr lang="en-US" altLang="ja-JP" sz="1900" b="1" dirty="0" err="1">
                <a:solidFill>
                  <a:srgbClr val="FF0000">
                    <a:alpha val="80000"/>
                  </a:srgbClr>
                </a:solidFill>
                <a:ea typeface="ＭＳ Ｐゴシック"/>
              </a:rPr>
              <a:t>聞き手</a:t>
            </a:r>
            <a:r>
              <a:rPr lang="ja-JP" altLang="en-US" sz="1900" b="1">
                <a:solidFill>
                  <a:srgbClr val="FF0000">
                    <a:alpha val="80000"/>
                  </a:srgbClr>
                </a:solidFill>
                <a:ea typeface="ＭＳ Ｐゴシック"/>
              </a:rPr>
              <a:t>への配慮</a:t>
            </a:r>
            <a:endParaRPr lang="en-US" altLang="ja-JP" sz="1900" b="1">
              <a:solidFill>
                <a:srgbClr val="FF0000">
                  <a:alpha val="80000"/>
                </a:srgbClr>
              </a:solidFill>
              <a:ea typeface="ＭＳ Ｐゴシック"/>
            </a:endParaRPr>
          </a:p>
          <a:p>
            <a:r>
              <a:rPr lang="en-US" altLang="ja-JP" sz="1900" b="1" dirty="0">
                <a:solidFill>
                  <a:srgbClr val="FF0000">
                    <a:alpha val="80000"/>
                  </a:srgbClr>
                </a:solidFill>
                <a:ea typeface="ＭＳ Ｐゴシック"/>
              </a:rPr>
              <a:t>③</a:t>
            </a:r>
            <a:r>
              <a:rPr lang="ja-JP" altLang="en-US" sz="1900" b="1">
                <a:solidFill>
                  <a:srgbClr val="FF0000">
                    <a:alpha val="80000"/>
                  </a:srgbClr>
                </a:solidFill>
                <a:ea typeface="ＭＳ Ｐゴシック"/>
              </a:rPr>
              <a:t>自分の意見を持つ</a:t>
            </a:r>
            <a:endParaRPr lang="en-US" altLang="ja-JP" sz="1900" b="1">
              <a:solidFill>
                <a:srgbClr val="FF0000">
                  <a:alpha val="80000"/>
                </a:srgbClr>
              </a:solidFill>
              <a:ea typeface="ＭＳ Ｐゴシック"/>
            </a:endParaRPr>
          </a:p>
          <a:p>
            <a:endParaRPr lang="en-US" altLang="ja-JP" sz="1900">
              <a:solidFill>
                <a:srgbClr val="000000">
                  <a:alpha val="80000"/>
                </a:srgbClr>
              </a:solidFill>
              <a:ea typeface="ＭＳ Ｐゴシック" panose="020B0600070205080204" pitchFamily="34" charset="-128"/>
              <a:cs typeface="Calibri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xmlns="" id="{67B26F12-479F-D6D0-DF46-357A6DDB477D}"/>
              </a:ext>
            </a:extLst>
          </p:cNvPr>
          <p:cNvSpPr txBox="1">
            <a:spLocks/>
          </p:cNvSpPr>
          <p:nvPr/>
        </p:nvSpPr>
        <p:spPr>
          <a:xfrm>
            <a:off x="621452" y="5430271"/>
            <a:ext cx="6199667" cy="9550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>
                <a:solidFill>
                  <a:srgbClr val="FF0000">
                    <a:alpha val="80000"/>
                  </a:srgbClr>
                </a:solidFill>
                <a:latin typeface="MS PGothic"/>
                <a:ea typeface="MS PGothic"/>
                <a:cs typeface="+mn-lt"/>
              </a:rPr>
              <a:t>結果</a:t>
            </a:r>
            <a:r>
              <a:rPr lang="ja-JP" sz="3600">
                <a:solidFill>
                  <a:srgbClr val="FF0000">
                    <a:alpha val="80000"/>
                  </a:srgbClr>
                </a:solidFill>
                <a:latin typeface="MS PGothic"/>
                <a:ea typeface="MS PGothic"/>
                <a:cs typeface="+mn-lt"/>
              </a:rPr>
              <a:t>を</a:t>
            </a:r>
            <a:r>
              <a:rPr lang="ja-JP" altLang="en-US" sz="3600">
                <a:solidFill>
                  <a:srgbClr val="FF0000">
                    <a:alpha val="80000"/>
                  </a:srgbClr>
                </a:solidFill>
                <a:latin typeface="MS PGothic"/>
                <a:ea typeface="MS PGothic"/>
                <a:cs typeface="+mn-lt"/>
              </a:rPr>
              <a:t>先に伝え事実を簡潔に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xmlns="" id="{C6079D9A-0523-3108-9571-67EF6D9CEE8E}"/>
              </a:ext>
            </a:extLst>
          </p:cNvPr>
          <p:cNvSpPr txBox="1">
            <a:spLocks/>
          </p:cNvSpPr>
          <p:nvPr/>
        </p:nvSpPr>
        <p:spPr>
          <a:xfrm>
            <a:off x="1058950" y="3782269"/>
            <a:ext cx="6176922" cy="12773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b="1" dirty="0" err="1">
                <a:solidFill>
                  <a:srgbClr val="FF0000">
                    <a:alpha val="80000"/>
                  </a:srgbClr>
                </a:solidFill>
                <a:latin typeface="MS PGothic"/>
                <a:ea typeface="ＭＳ Ｐゴシック"/>
                <a:cs typeface="Calibri" panose="020F0502020204030204"/>
              </a:rPr>
              <a:t>分からないことは自分で判断して進めない</a:t>
            </a:r>
            <a:endParaRPr lang="en-US" altLang="ja-JP" sz="2200" b="1">
              <a:solidFill>
                <a:srgbClr val="FF0000">
                  <a:alpha val="80000"/>
                </a:srgbClr>
              </a:solidFill>
              <a:latin typeface="MS PGothic"/>
              <a:ea typeface="ＭＳ Ｐゴシック"/>
              <a:cs typeface="Calibri" panose="020F0502020204030204"/>
            </a:endParaRPr>
          </a:p>
          <a:p>
            <a:r>
              <a:rPr lang="en-US" altLang="ja-JP" sz="2200" b="1" dirty="0" err="1">
                <a:solidFill>
                  <a:srgbClr val="FF0000">
                    <a:alpha val="80000"/>
                  </a:srgbClr>
                </a:solidFill>
                <a:latin typeface="MS PGothic"/>
                <a:ea typeface="ＭＳ Ｐゴシック"/>
                <a:cs typeface="Calibri" panose="020F0502020204030204"/>
              </a:rPr>
              <a:t>迷ったら相談業務効率アップ</a:t>
            </a:r>
            <a:endParaRPr lang="en-US" altLang="ja-JP" sz="2200" b="1" dirty="0" err="1">
              <a:solidFill>
                <a:srgbClr val="FF0000">
                  <a:alpha val="80000"/>
                </a:srgbClr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  <a:cs typeface="Calibri" panose="020F0502020204030204"/>
            </a:endParaRPr>
          </a:p>
          <a:p>
            <a:r>
              <a:rPr lang="en-US" altLang="ja-JP" sz="2200" b="1" dirty="0" err="1">
                <a:solidFill>
                  <a:srgbClr val="FF0000">
                    <a:alpha val="80000"/>
                  </a:srgbClr>
                </a:solidFill>
                <a:latin typeface="MS PGothic"/>
                <a:ea typeface="ＭＳ Ｐゴシック"/>
                <a:cs typeface="Calibri" panose="020F0502020204030204"/>
              </a:rPr>
              <a:t>ミスやトラブル抑制</a:t>
            </a:r>
            <a:endParaRPr lang="en-US" altLang="ja-JP" sz="2200" b="1" dirty="0" err="1">
              <a:solidFill>
                <a:srgbClr val="FF0000">
                  <a:alpha val="80000"/>
                </a:srgbClr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  <a:cs typeface="Calibri"/>
            </a:endParaRPr>
          </a:p>
          <a:p>
            <a:endParaRPr lang="en-US" altLang="ja-JP" sz="1900" b="1" dirty="0">
              <a:solidFill>
                <a:srgbClr val="FF0000">
                  <a:alpha val="80000"/>
                </a:srgbClr>
              </a:solidFill>
              <a:ea typeface="ＭＳ Ｐゴシック" panose="020B0600070205080204" pitchFamily="34" charset="-128"/>
              <a:cs typeface="Calibri"/>
            </a:endParaRPr>
          </a:p>
          <a:p>
            <a:endParaRPr lang="en-US" altLang="ja-JP" sz="1900">
              <a:solidFill>
                <a:srgbClr val="000000">
                  <a:alpha val="80000"/>
                </a:srgbClr>
              </a:solidFill>
              <a:ea typeface="ＭＳ Ｐゴシック" panose="020B0600070205080204" pitchFamily="34" charset="-128"/>
              <a:cs typeface="Calibri"/>
            </a:endParaRPr>
          </a:p>
        </p:txBody>
      </p:sp>
      <p:pic>
        <p:nvPicPr>
          <p:cNvPr id="11" name="図 4" descr="ロゴ が含まれている画像&#10;&#10;説明は自動で生成されたものです">
            <a:extLst>
              <a:ext uri="{FF2B5EF4-FFF2-40B4-BE49-F238E27FC236}">
                <a16:creationId xmlns:a16="http://schemas.microsoft.com/office/drawing/2014/main" xmlns="" id="{F0B44080-4DAB-4B0E-51C0-4113BE061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56" r="8680" b="-1"/>
          <a:stretch/>
        </p:blipFill>
        <p:spPr>
          <a:xfrm>
            <a:off x="5833" y="4596581"/>
            <a:ext cx="1184151" cy="1016877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001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587</Words>
  <Application>Microsoft Office PowerPoint</Application>
  <PresentationFormat>ワイド画面</PresentationFormat>
  <Paragraphs>73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8" baseType="lpstr">
      <vt:lpstr>MS PGothic</vt:lpstr>
      <vt:lpstr>MS PGothic</vt:lpstr>
      <vt:lpstr>游ゴシック</vt:lpstr>
      <vt:lpstr>游ゴシック Light</vt:lpstr>
      <vt:lpstr>Arial</vt:lpstr>
      <vt:lpstr>Calibri</vt:lpstr>
      <vt:lpstr>Calibri Light</vt:lpstr>
      <vt:lpstr>Office Theme</vt:lpstr>
      <vt:lpstr>報告・連絡・相談について</vt:lpstr>
      <vt:lpstr>報告</vt:lpstr>
      <vt:lpstr>PowerPoint プレゼンテーション</vt:lpstr>
      <vt:lpstr>PowerPoint プレゼンテーション</vt:lpstr>
      <vt:lpstr>連絡</vt:lpstr>
      <vt:lpstr>PowerPoint プレゼンテーション</vt:lpstr>
      <vt:lpstr>PowerPoint プレゼンテーション</vt:lpstr>
      <vt:lpstr>相談</vt:lpstr>
      <vt:lpstr>PowerPoint プレゼンテーション</vt:lpstr>
      <vt:lpstr>まとめ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株式会社ふらっと</dc:creator>
  <cp:lastModifiedBy>ディサービス　ふらっと</cp:lastModifiedBy>
  <cp:revision>1214</cp:revision>
  <dcterms:created xsi:type="dcterms:W3CDTF">2022-05-01T15:05:18Z</dcterms:created>
  <dcterms:modified xsi:type="dcterms:W3CDTF">2022-06-20T06:28:42Z</dcterms:modified>
</cp:coreProperties>
</file>